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89" r:id="rId3"/>
    <p:sldId id="334" r:id="rId4"/>
    <p:sldId id="309" r:id="rId5"/>
    <p:sldId id="335" r:id="rId6"/>
    <p:sldId id="313" r:id="rId7"/>
    <p:sldId id="339" r:id="rId8"/>
    <p:sldId id="343" r:id="rId9"/>
    <p:sldId id="344" r:id="rId10"/>
    <p:sldId id="307" r:id="rId11"/>
    <p:sldId id="308" r:id="rId12"/>
    <p:sldId id="345" r:id="rId13"/>
    <p:sldId id="34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 Greene" initials="AG" lastIdx="2" clrIdx="0"/>
  <p:cmAuthor id="2" name="Brown, Siobhan" initials="BS" lastIdx="3" clrIdx="1">
    <p:extLst/>
  </p:cmAuthor>
  <p:cmAuthor id="3" name="Lawrence Evans" initials="LE" lastIdx="13" clrIdx="2"/>
  <p:cmAuthor id="4" name="Greene, Abra" initials="GA" lastIdx="5" clrIdx="3">
    <p:extLst>
      <p:ext uri="{19B8F6BF-5375-455C-9EA6-DF929625EA0E}">
        <p15:presenceInfo xmlns:p15="http://schemas.microsoft.com/office/powerpoint/2012/main" userId="S-1-5-21-1559300689-131104032-281947949-7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13E"/>
    <a:srgbClr val="883230"/>
    <a:srgbClr val="E47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E4DB5-A8EB-4088-9FD2-B31ACA94B146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A03030AF-D40A-4AE4-9E51-C9F1EA6F729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 smtClean="0"/>
            <a:t>Acquisition of raw materials from quality sources</a:t>
          </a:r>
          <a:endParaRPr lang="en-US" b="0" dirty="0"/>
        </a:p>
      </dgm:t>
    </dgm:pt>
    <dgm:pt modelId="{FF13BFF3-D93B-4901-BF47-5C43093C09BC}" type="parTrans" cxnId="{64A841B3-9CAD-41DA-A34A-A3E013655DF6}">
      <dgm:prSet/>
      <dgm:spPr/>
      <dgm:t>
        <a:bodyPr/>
        <a:lstStyle/>
        <a:p>
          <a:endParaRPr lang="en-US"/>
        </a:p>
      </dgm:t>
    </dgm:pt>
    <dgm:pt modelId="{A62482CD-2DD1-4984-AD41-9A3A48FC8717}" type="sibTrans" cxnId="{64A841B3-9CAD-41DA-A34A-A3E013655DF6}">
      <dgm:prSet/>
      <dgm:spPr/>
      <dgm:t>
        <a:bodyPr/>
        <a:lstStyle/>
        <a:p>
          <a:endParaRPr lang="en-US"/>
        </a:p>
      </dgm:t>
    </dgm:pt>
    <dgm:pt modelId="{E4766FEF-540F-4773-945E-3EBF9E01243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>
              <a:cs typeface="Times New Roman" pitchFamily="18" charset="0"/>
            </a:rPr>
            <a:t>Pre-purchase/sale inspections</a:t>
          </a:r>
          <a:endParaRPr lang="en-US" b="0" dirty="0"/>
        </a:p>
      </dgm:t>
    </dgm:pt>
    <dgm:pt modelId="{40DFDFE3-739F-44B0-A3F9-AAB4D9F77706}" type="parTrans" cxnId="{FB795349-3D35-4CF7-97D7-36D8180DA110}">
      <dgm:prSet/>
      <dgm:spPr/>
      <dgm:t>
        <a:bodyPr/>
        <a:lstStyle/>
        <a:p>
          <a:endParaRPr lang="en-US"/>
        </a:p>
      </dgm:t>
    </dgm:pt>
    <dgm:pt modelId="{F2AF14D8-A6B6-4C26-B758-BF03B960626A}" type="sibTrans" cxnId="{FB795349-3D35-4CF7-97D7-36D8180DA110}">
      <dgm:prSet/>
      <dgm:spPr/>
      <dgm:t>
        <a:bodyPr/>
        <a:lstStyle/>
        <a:p>
          <a:endParaRPr lang="en-US"/>
        </a:p>
      </dgm:t>
    </dgm:pt>
    <dgm:pt modelId="{3F87DC50-B3EB-49EE-BDE7-E73FE447709B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dirty="0" smtClean="0">
              <a:cs typeface="Times New Roman" pitchFamily="18" charset="0"/>
            </a:rPr>
            <a:t>Production of the finished product in compliance with GMP</a:t>
          </a:r>
          <a:endParaRPr lang="en-US" b="0" dirty="0">
            <a:cs typeface="Times New Roman" pitchFamily="18" charset="0"/>
          </a:endParaRPr>
        </a:p>
      </dgm:t>
    </dgm:pt>
    <dgm:pt modelId="{122080EA-6A4E-4FB6-A38E-E7A330B59532}" type="parTrans" cxnId="{45CC5B1D-C606-4177-B1FB-484D9B753D0F}">
      <dgm:prSet/>
      <dgm:spPr/>
      <dgm:t>
        <a:bodyPr/>
        <a:lstStyle/>
        <a:p>
          <a:endParaRPr lang="en-US"/>
        </a:p>
      </dgm:t>
    </dgm:pt>
    <dgm:pt modelId="{AFB46642-334B-4133-8347-C6635CE655F0}" type="sibTrans" cxnId="{45CC5B1D-C606-4177-B1FB-484D9B753D0F}">
      <dgm:prSet/>
      <dgm:spPr/>
      <dgm:t>
        <a:bodyPr/>
        <a:lstStyle/>
        <a:p>
          <a:endParaRPr lang="en-US"/>
        </a:p>
      </dgm:t>
    </dgm:pt>
    <dgm:pt modelId="{06DD312D-3551-405B-B096-1ABF5DFF640A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0" smtClean="0">
              <a:cs typeface="Times New Roman" pitchFamily="18" charset="0"/>
            </a:rPr>
            <a:t>Proper use</a:t>
          </a:r>
          <a:endParaRPr lang="en-US" b="0" dirty="0">
            <a:cs typeface="Times New Roman" pitchFamily="18" charset="0"/>
          </a:endParaRPr>
        </a:p>
      </dgm:t>
    </dgm:pt>
    <dgm:pt modelId="{F0605C3B-77B2-4FEE-81FB-AB19023FEEB2}" type="parTrans" cxnId="{E9049F4C-943A-41B1-A051-98EC1DA0F0DA}">
      <dgm:prSet/>
      <dgm:spPr/>
      <dgm:t>
        <a:bodyPr/>
        <a:lstStyle/>
        <a:p>
          <a:endParaRPr lang="en-US"/>
        </a:p>
      </dgm:t>
    </dgm:pt>
    <dgm:pt modelId="{8C3BE3B2-3EDC-49E3-827E-290F0C41DBA4}" type="sibTrans" cxnId="{E9049F4C-943A-41B1-A051-98EC1DA0F0DA}">
      <dgm:prSet/>
      <dgm:spPr/>
      <dgm:t>
        <a:bodyPr/>
        <a:lstStyle/>
        <a:p>
          <a:endParaRPr lang="en-US"/>
        </a:p>
      </dgm:t>
    </dgm:pt>
    <dgm:pt modelId="{0243F8EB-06F0-4AA8-A6E8-D5A6570A185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Product release after proper QC</a:t>
          </a:r>
          <a:endParaRPr lang="en-US" dirty="0"/>
        </a:p>
      </dgm:t>
    </dgm:pt>
    <dgm:pt modelId="{E9BB3C5B-5DE2-4DB4-B66E-839C974F8E76}" type="parTrans" cxnId="{288870D6-B9F4-4FE6-B750-5A6E5AB0FCC5}">
      <dgm:prSet/>
      <dgm:spPr/>
      <dgm:t>
        <a:bodyPr/>
        <a:lstStyle/>
        <a:p>
          <a:endParaRPr lang="en-US"/>
        </a:p>
      </dgm:t>
    </dgm:pt>
    <dgm:pt modelId="{D70A08F7-5F73-4831-BEB9-7FFB00778BB0}" type="sibTrans" cxnId="{288870D6-B9F4-4FE6-B750-5A6E5AB0FCC5}">
      <dgm:prSet/>
      <dgm:spPr/>
      <dgm:t>
        <a:bodyPr/>
        <a:lstStyle/>
        <a:p>
          <a:endParaRPr lang="en-US"/>
        </a:p>
      </dgm:t>
    </dgm:pt>
    <dgm:pt modelId="{73723AC8-7859-4D92-A26A-EB0D4E749A4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/>
            <a:t>Registration according to in-country regulations</a:t>
          </a:r>
          <a:endParaRPr lang="en-US" b="0" dirty="0"/>
        </a:p>
      </dgm:t>
    </dgm:pt>
    <dgm:pt modelId="{BDB2AA92-D994-487E-8805-DF807996221D}" type="parTrans" cxnId="{5B27FA53-7BEA-4F43-A285-F5F85A96EB5F}">
      <dgm:prSet/>
      <dgm:spPr/>
      <dgm:t>
        <a:bodyPr/>
        <a:lstStyle/>
        <a:p>
          <a:endParaRPr lang="en-US"/>
        </a:p>
      </dgm:t>
    </dgm:pt>
    <dgm:pt modelId="{DEFCF8C6-AC59-4326-ACFE-3D14D7624EE2}" type="sibTrans" cxnId="{5B27FA53-7BEA-4F43-A285-F5F85A96EB5F}">
      <dgm:prSet/>
      <dgm:spPr/>
      <dgm:t>
        <a:bodyPr/>
        <a:lstStyle/>
        <a:p>
          <a:endParaRPr lang="en-US"/>
        </a:p>
      </dgm:t>
    </dgm:pt>
    <dgm:pt modelId="{9050509E-F2EC-42D6-A503-21435D6F2D43}" type="pres">
      <dgm:prSet presAssocID="{F83E4DB5-A8EB-4088-9FD2-B31ACA94B146}" presName="CompostProcess" presStyleCnt="0">
        <dgm:presLayoutVars>
          <dgm:dir/>
          <dgm:resizeHandles val="exact"/>
        </dgm:presLayoutVars>
      </dgm:prSet>
      <dgm:spPr/>
    </dgm:pt>
    <dgm:pt modelId="{F64ED7EA-BAEE-479F-9B80-026D949908B4}" type="pres">
      <dgm:prSet presAssocID="{F83E4DB5-A8EB-4088-9FD2-B31ACA94B146}" presName="arrow" presStyleLbl="bgShp" presStyleIdx="0" presStyleCnt="1" custScaleX="117647" custLinFactNeighborX="64" custLinFactNeighborY="5931"/>
      <dgm:spPr>
        <a:solidFill>
          <a:schemeClr val="bg1">
            <a:lumMod val="85000"/>
          </a:schemeClr>
        </a:solidFill>
      </dgm:spPr>
    </dgm:pt>
    <dgm:pt modelId="{3A1D7038-B1F5-4900-A94D-8CD06CFC9F98}" type="pres">
      <dgm:prSet presAssocID="{F83E4DB5-A8EB-4088-9FD2-B31ACA94B146}" presName="linearProcess" presStyleCnt="0"/>
      <dgm:spPr/>
    </dgm:pt>
    <dgm:pt modelId="{F0DBD1E4-4413-46C6-BACA-04AEA1A3531E}" type="pres">
      <dgm:prSet presAssocID="{A03030AF-D40A-4AE4-9E51-C9F1EA6F729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CD252-66DC-4F7E-95C1-3B9AC9C90FB6}" type="pres">
      <dgm:prSet presAssocID="{A62482CD-2DD1-4984-AD41-9A3A48FC8717}" presName="sibTrans" presStyleCnt="0"/>
      <dgm:spPr/>
    </dgm:pt>
    <dgm:pt modelId="{F816376C-4373-40F5-A4C3-09C391268188}" type="pres">
      <dgm:prSet presAssocID="{3F87DC50-B3EB-49EE-BDE7-E73FE447709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1D433-CBCF-4149-A9EF-34674CA6831C}" type="pres">
      <dgm:prSet presAssocID="{AFB46642-334B-4133-8347-C6635CE655F0}" presName="sibTrans" presStyleCnt="0"/>
      <dgm:spPr/>
    </dgm:pt>
    <dgm:pt modelId="{B902C5C3-2883-41F7-91C6-642AE54F69B2}" type="pres">
      <dgm:prSet presAssocID="{0243F8EB-06F0-4AA8-A6E8-D5A6570A185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02875-10C4-4DFC-9B93-DD38915E6846}" type="pres">
      <dgm:prSet presAssocID="{D70A08F7-5F73-4831-BEB9-7FFB00778BB0}" presName="sibTrans" presStyleCnt="0"/>
      <dgm:spPr/>
    </dgm:pt>
    <dgm:pt modelId="{A6A141D0-4EA8-40AA-9063-674014E61A8E}" type="pres">
      <dgm:prSet presAssocID="{73723AC8-7859-4D92-A26A-EB0D4E749A4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4A9EE-705A-4A1E-8A3D-A29FB893D720}" type="pres">
      <dgm:prSet presAssocID="{DEFCF8C6-AC59-4326-ACFE-3D14D7624EE2}" presName="sibTrans" presStyleCnt="0"/>
      <dgm:spPr/>
    </dgm:pt>
    <dgm:pt modelId="{66CC8BD4-CE57-4AD4-A806-CFD5FE4D0CDA}" type="pres">
      <dgm:prSet presAssocID="{E4766FEF-540F-4773-945E-3EBF9E01243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56B7-BC90-4BFD-9720-5E8D26C35653}" type="pres">
      <dgm:prSet presAssocID="{F2AF14D8-A6B6-4C26-B758-BF03B960626A}" presName="sibTrans" presStyleCnt="0"/>
      <dgm:spPr/>
    </dgm:pt>
    <dgm:pt modelId="{48D408C7-20ED-4135-A38E-DF7EEBD44D34}" type="pres">
      <dgm:prSet presAssocID="{06DD312D-3551-405B-B096-1ABF5DFF640A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7FA53-7BEA-4F43-A285-F5F85A96EB5F}" srcId="{F83E4DB5-A8EB-4088-9FD2-B31ACA94B146}" destId="{73723AC8-7859-4D92-A26A-EB0D4E749A48}" srcOrd="3" destOrd="0" parTransId="{BDB2AA92-D994-487E-8805-DF807996221D}" sibTransId="{DEFCF8C6-AC59-4326-ACFE-3D14D7624EE2}"/>
    <dgm:cxn modelId="{E2B52989-3E80-430C-92DF-84F32B8BF07C}" type="presOf" srcId="{E4766FEF-540F-4773-945E-3EBF9E012435}" destId="{66CC8BD4-CE57-4AD4-A806-CFD5FE4D0CDA}" srcOrd="0" destOrd="0" presId="urn:microsoft.com/office/officeart/2005/8/layout/hProcess9"/>
    <dgm:cxn modelId="{A1ABA019-02CF-432C-B385-5EA051CE0D82}" type="presOf" srcId="{73723AC8-7859-4D92-A26A-EB0D4E749A48}" destId="{A6A141D0-4EA8-40AA-9063-674014E61A8E}" srcOrd="0" destOrd="0" presId="urn:microsoft.com/office/officeart/2005/8/layout/hProcess9"/>
    <dgm:cxn modelId="{64A841B3-9CAD-41DA-A34A-A3E013655DF6}" srcId="{F83E4DB5-A8EB-4088-9FD2-B31ACA94B146}" destId="{A03030AF-D40A-4AE4-9E51-C9F1EA6F7296}" srcOrd="0" destOrd="0" parTransId="{FF13BFF3-D93B-4901-BF47-5C43093C09BC}" sibTransId="{A62482CD-2DD1-4984-AD41-9A3A48FC8717}"/>
    <dgm:cxn modelId="{6A8A23F6-9C7B-401D-A785-093AC0B57BB0}" type="presOf" srcId="{F83E4DB5-A8EB-4088-9FD2-B31ACA94B146}" destId="{9050509E-F2EC-42D6-A503-21435D6F2D43}" srcOrd="0" destOrd="0" presId="urn:microsoft.com/office/officeart/2005/8/layout/hProcess9"/>
    <dgm:cxn modelId="{6141955D-A5F9-4861-BE6B-CE3B678E6C7B}" type="presOf" srcId="{3F87DC50-B3EB-49EE-BDE7-E73FE447709B}" destId="{F816376C-4373-40F5-A4C3-09C391268188}" srcOrd="0" destOrd="0" presId="urn:microsoft.com/office/officeart/2005/8/layout/hProcess9"/>
    <dgm:cxn modelId="{5EF23D59-E389-4F81-A6CF-57F8EB016E13}" type="presOf" srcId="{A03030AF-D40A-4AE4-9E51-C9F1EA6F7296}" destId="{F0DBD1E4-4413-46C6-BACA-04AEA1A3531E}" srcOrd="0" destOrd="0" presId="urn:microsoft.com/office/officeart/2005/8/layout/hProcess9"/>
    <dgm:cxn modelId="{E9049F4C-943A-41B1-A051-98EC1DA0F0DA}" srcId="{F83E4DB5-A8EB-4088-9FD2-B31ACA94B146}" destId="{06DD312D-3551-405B-B096-1ABF5DFF640A}" srcOrd="5" destOrd="0" parTransId="{F0605C3B-77B2-4FEE-81FB-AB19023FEEB2}" sibTransId="{8C3BE3B2-3EDC-49E3-827E-290F0C41DBA4}"/>
    <dgm:cxn modelId="{FB795349-3D35-4CF7-97D7-36D8180DA110}" srcId="{F83E4DB5-A8EB-4088-9FD2-B31ACA94B146}" destId="{E4766FEF-540F-4773-945E-3EBF9E012435}" srcOrd="4" destOrd="0" parTransId="{40DFDFE3-739F-44B0-A3F9-AAB4D9F77706}" sibTransId="{F2AF14D8-A6B6-4C26-B758-BF03B960626A}"/>
    <dgm:cxn modelId="{ECD20507-102F-420C-A0D5-33BC7C920AD9}" type="presOf" srcId="{06DD312D-3551-405B-B096-1ABF5DFF640A}" destId="{48D408C7-20ED-4135-A38E-DF7EEBD44D34}" srcOrd="0" destOrd="0" presId="urn:microsoft.com/office/officeart/2005/8/layout/hProcess9"/>
    <dgm:cxn modelId="{3DCB3DFC-A0C6-4312-A70C-DC16E75A5DD4}" type="presOf" srcId="{0243F8EB-06F0-4AA8-A6E8-D5A6570A1853}" destId="{B902C5C3-2883-41F7-91C6-642AE54F69B2}" srcOrd="0" destOrd="0" presId="urn:microsoft.com/office/officeart/2005/8/layout/hProcess9"/>
    <dgm:cxn modelId="{45CC5B1D-C606-4177-B1FB-484D9B753D0F}" srcId="{F83E4DB5-A8EB-4088-9FD2-B31ACA94B146}" destId="{3F87DC50-B3EB-49EE-BDE7-E73FE447709B}" srcOrd="1" destOrd="0" parTransId="{122080EA-6A4E-4FB6-A38E-E7A330B59532}" sibTransId="{AFB46642-334B-4133-8347-C6635CE655F0}"/>
    <dgm:cxn modelId="{288870D6-B9F4-4FE6-B750-5A6E5AB0FCC5}" srcId="{F83E4DB5-A8EB-4088-9FD2-B31ACA94B146}" destId="{0243F8EB-06F0-4AA8-A6E8-D5A6570A1853}" srcOrd="2" destOrd="0" parTransId="{E9BB3C5B-5DE2-4DB4-B66E-839C974F8E76}" sibTransId="{D70A08F7-5F73-4831-BEB9-7FFB00778BB0}"/>
    <dgm:cxn modelId="{781A3B27-9412-4070-BC2A-42FF3D1DB807}" type="presParOf" srcId="{9050509E-F2EC-42D6-A503-21435D6F2D43}" destId="{F64ED7EA-BAEE-479F-9B80-026D949908B4}" srcOrd="0" destOrd="0" presId="urn:microsoft.com/office/officeart/2005/8/layout/hProcess9"/>
    <dgm:cxn modelId="{2ACA66B6-C93E-4CA9-B698-CA9621E2829D}" type="presParOf" srcId="{9050509E-F2EC-42D6-A503-21435D6F2D43}" destId="{3A1D7038-B1F5-4900-A94D-8CD06CFC9F98}" srcOrd="1" destOrd="0" presId="urn:microsoft.com/office/officeart/2005/8/layout/hProcess9"/>
    <dgm:cxn modelId="{59D61513-DB45-4A75-A051-FE3513AAAAA4}" type="presParOf" srcId="{3A1D7038-B1F5-4900-A94D-8CD06CFC9F98}" destId="{F0DBD1E4-4413-46C6-BACA-04AEA1A3531E}" srcOrd="0" destOrd="0" presId="urn:microsoft.com/office/officeart/2005/8/layout/hProcess9"/>
    <dgm:cxn modelId="{1F35E9B6-45EC-4862-8EA2-8B2AD06585B2}" type="presParOf" srcId="{3A1D7038-B1F5-4900-A94D-8CD06CFC9F98}" destId="{2FDCD252-66DC-4F7E-95C1-3B9AC9C90FB6}" srcOrd="1" destOrd="0" presId="urn:microsoft.com/office/officeart/2005/8/layout/hProcess9"/>
    <dgm:cxn modelId="{5D66E7B3-64FF-4038-8056-AA909600222E}" type="presParOf" srcId="{3A1D7038-B1F5-4900-A94D-8CD06CFC9F98}" destId="{F816376C-4373-40F5-A4C3-09C391268188}" srcOrd="2" destOrd="0" presId="urn:microsoft.com/office/officeart/2005/8/layout/hProcess9"/>
    <dgm:cxn modelId="{94C81277-45E5-4258-A765-013981DCCBA8}" type="presParOf" srcId="{3A1D7038-B1F5-4900-A94D-8CD06CFC9F98}" destId="{71A1D433-CBCF-4149-A9EF-34674CA6831C}" srcOrd="3" destOrd="0" presId="urn:microsoft.com/office/officeart/2005/8/layout/hProcess9"/>
    <dgm:cxn modelId="{E0256A77-E599-47FC-A4CC-A379CB56572B}" type="presParOf" srcId="{3A1D7038-B1F5-4900-A94D-8CD06CFC9F98}" destId="{B902C5C3-2883-41F7-91C6-642AE54F69B2}" srcOrd="4" destOrd="0" presId="urn:microsoft.com/office/officeart/2005/8/layout/hProcess9"/>
    <dgm:cxn modelId="{EDB26CDF-AA88-4EE0-A646-47E83210B1AA}" type="presParOf" srcId="{3A1D7038-B1F5-4900-A94D-8CD06CFC9F98}" destId="{85C02875-10C4-4DFC-9B93-DD38915E6846}" srcOrd="5" destOrd="0" presId="urn:microsoft.com/office/officeart/2005/8/layout/hProcess9"/>
    <dgm:cxn modelId="{929521C8-36D3-4E72-AF6B-611DA13D36BD}" type="presParOf" srcId="{3A1D7038-B1F5-4900-A94D-8CD06CFC9F98}" destId="{A6A141D0-4EA8-40AA-9063-674014E61A8E}" srcOrd="6" destOrd="0" presId="urn:microsoft.com/office/officeart/2005/8/layout/hProcess9"/>
    <dgm:cxn modelId="{415FF145-9F23-4175-9312-45AC4ECA952B}" type="presParOf" srcId="{3A1D7038-B1F5-4900-A94D-8CD06CFC9F98}" destId="{4D34A9EE-705A-4A1E-8A3D-A29FB893D720}" srcOrd="7" destOrd="0" presId="urn:microsoft.com/office/officeart/2005/8/layout/hProcess9"/>
    <dgm:cxn modelId="{EF23E306-BC8B-43E6-80A2-8126EEA0E3B6}" type="presParOf" srcId="{3A1D7038-B1F5-4900-A94D-8CD06CFC9F98}" destId="{66CC8BD4-CE57-4AD4-A806-CFD5FE4D0CDA}" srcOrd="8" destOrd="0" presId="urn:microsoft.com/office/officeart/2005/8/layout/hProcess9"/>
    <dgm:cxn modelId="{7C4F0AD7-8829-486B-8961-ABA4E31F5B20}" type="presParOf" srcId="{3A1D7038-B1F5-4900-A94D-8CD06CFC9F98}" destId="{5ECE56B7-BC90-4BFD-9720-5E8D26C35653}" srcOrd="9" destOrd="0" presId="urn:microsoft.com/office/officeart/2005/8/layout/hProcess9"/>
    <dgm:cxn modelId="{4FA7981B-71CE-4DFE-8B51-BAC6B155D856}" type="presParOf" srcId="{3A1D7038-B1F5-4900-A94D-8CD06CFC9F98}" destId="{48D408C7-20ED-4135-A38E-DF7EEBD44D3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FE7CC-9EE9-4801-80FD-1167FE9CA95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598E9FD-CC6D-42EA-9E73-917DB860998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/>
            <a:t>Assess the optimal way to establish product supply.</a:t>
          </a:r>
          <a:endParaRPr lang="en-US" sz="2400" dirty="0"/>
        </a:p>
      </dgm:t>
    </dgm:pt>
    <dgm:pt modelId="{53C579B5-C2BC-4371-8353-9B840D91C06B}" type="parTrans" cxnId="{458F44E9-FD51-4552-8CE8-DE9448CE6BB9}">
      <dgm:prSet/>
      <dgm:spPr/>
      <dgm:t>
        <a:bodyPr/>
        <a:lstStyle/>
        <a:p>
          <a:endParaRPr lang="en-US"/>
        </a:p>
      </dgm:t>
    </dgm:pt>
    <dgm:pt modelId="{0927D5A6-81AE-4DF1-AFC3-5D93DB85BBCF}" type="sibTrans" cxnId="{458F44E9-FD51-4552-8CE8-DE9448CE6BB9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3ABB2CA-451C-4E9E-8E75-073C5428B80C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smtClean="0"/>
            <a:t>Select qualified and committed manufacturers in countries where local production is feasible.</a:t>
          </a:r>
          <a:endParaRPr lang="en-US" sz="2400" dirty="0"/>
        </a:p>
      </dgm:t>
    </dgm:pt>
    <dgm:pt modelId="{A406E40E-8FEA-4EE9-9A1A-B7B7681B0553}" type="parTrans" cxnId="{2E6E7E25-D0C0-4943-A705-1BA45C20621C}">
      <dgm:prSet/>
      <dgm:spPr/>
      <dgm:t>
        <a:bodyPr/>
        <a:lstStyle/>
        <a:p>
          <a:endParaRPr lang="en-US"/>
        </a:p>
      </dgm:t>
    </dgm:pt>
    <dgm:pt modelId="{46D6AB97-60EF-410F-8A60-28A32C72DA20}" type="sibTrans" cxnId="{2E6E7E25-D0C0-4943-A705-1BA45C20621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259A978-2BA7-424F-990D-FEF1DE93A2E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/>
            <a:t>Assist selected manufacturers to produce and register a quality chlorhexidine product.</a:t>
          </a:r>
          <a:endParaRPr lang="en-US" sz="2400" dirty="0"/>
        </a:p>
      </dgm:t>
    </dgm:pt>
    <dgm:pt modelId="{18563D50-5E42-4A7D-B8BE-5C46E32DDDBD}" type="parTrans" cxnId="{5BB73835-171D-4C19-9162-7D144EE84BF1}">
      <dgm:prSet/>
      <dgm:spPr/>
      <dgm:t>
        <a:bodyPr/>
        <a:lstStyle/>
        <a:p>
          <a:endParaRPr lang="en-US"/>
        </a:p>
      </dgm:t>
    </dgm:pt>
    <dgm:pt modelId="{BF7AC982-A0AC-47ED-9033-50725EF62814}" type="sibTrans" cxnId="{5BB73835-171D-4C19-9162-7D144EE84BF1}">
      <dgm:prSet/>
      <dgm:spPr/>
      <dgm:t>
        <a:bodyPr/>
        <a:lstStyle/>
        <a:p>
          <a:endParaRPr lang="en-US"/>
        </a:p>
      </dgm:t>
    </dgm:pt>
    <dgm:pt modelId="{02C25C2B-2A73-4639-B7B3-DB7C4BBD24B1}" type="pres">
      <dgm:prSet presAssocID="{C57FE7CC-9EE9-4801-80FD-1167FE9CA952}" presName="linearFlow" presStyleCnt="0">
        <dgm:presLayoutVars>
          <dgm:resizeHandles val="exact"/>
        </dgm:presLayoutVars>
      </dgm:prSet>
      <dgm:spPr/>
    </dgm:pt>
    <dgm:pt modelId="{853316F2-01EC-4543-89E0-403CE6919C2C}" type="pres">
      <dgm:prSet presAssocID="{D598E9FD-CC6D-42EA-9E73-917DB8609986}" presName="node" presStyleLbl="node1" presStyleIdx="0" presStyleCnt="3" custScaleX="16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046F3-A171-40D7-81FA-DBCA06BDEF45}" type="pres">
      <dgm:prSet presAssocID="{0927D5A6-81AE-4DF1-AFC3-5D93DB85BB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5780-02C7-4895-BF1A-D471383B6633}" type="pres">
      <dgm:prSet presAssocID="{0927D5A6-81AE-4DF1-AFC3-5D93DB85BBC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1278E1-A2D2-4BAE-90F4-5C7081BC12FB}" type="pres">
      <dgm:prSet presAssocID="{13ABB2CA-451C-4E9E-8E75-073C5428B80C}" presName="node" presStyleLbl="node1" presStyleIdx="1" presStyleCnt="3" custScaleX="16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F524C-CD3D-46CD-9C2A-D55341D32EB1}" type="pres">
      <dgm:prSet presAssocID="{46D6AB97-60EF-410F-8A60-28A32C72DA2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C9C9918-D609-46C7-BD9C-8BE61812B42C}" type="pres">
      <dgm:prSet presAssocID="{46D6AB97-60EF-410F-8A60-28A32C72DA2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AC574F0-E90C-45AB-B51D-EF556FFC0836}" type="pres">
      <dgm:prSet presAssocID="{1259A978-2BA7-424F-990D-FEF1DE93A2EE}" presName="node" presStyleLbl="node1" presStyleIdx="2" presStyleCnt="3" custScaleX="16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70B72-58BF-4482-A55C-B5FE9ECA4727}" type="presOf" srcId="{13ABB2CA-451C-4E9E-8E75-073C5428B80C}" destId="{DF1278E1-A2D2-4BAE-90F4-5C7081BC12FB}" srcOrd="0" destOrd="0" presId="urn:microsoft.com/office/officeart/2005/8/layout/process2"/>
    <dgm:cxn modelId="{407A0DDF-FE5F-495B-B9ED-003A5189C0B3}" type="presOf" srcId="{1259A978-2BA7-424F-990D-FEF1DE93A2EE}" destId="{AAC574F0-E90C-45AB-B51D-EF556FFC0836}" srcOrd="0" destOrd="0" presId="urn:microsoft.com/office/officeart/2005/8/layout/process2"/>
    <dgm:cxn modelId="{1CF49FB9-24EE-4531-9073-A14AE277A11C}" type="presOf" srcId="{D598E9FD-CC6D-42EA-9E73-917DB8609986}" destId="{853316F2-01EC-4543-89E0-403CE6919C2C}" srcOrd="0" destOrd="0" presId="urn:microsoft.com/office/officeart/2005/8/layout/process2"/>
    <dgm:cxn modelId="{523639E9-5A5D-4063-9D9F-2AF7B9ADC5DA}" type="presOf" srcId="{46D6AB97-60EF-410F-8A60-28A32C72DA20}" destId="{3C9C9918-D609-46C7-BD9C-8BE61812B42C}" srcOrd="1" destOrd="0" presId="urn:microsoft.com/office/officeart/2005/8/layout/process2"/>
    <dgm:cxn modelId="{C3BF40D9-9AB2-4689-BC5A-DF755E46B25C}" type="presOf" srcId="{0927D5A6-81AE-4DF1-AFC3-5D93DB85BBCF}" destId="{457046F3-A171-40D7-81FA-DBCA06BDEF45}" srcOrd="0" destOrd="0" presId="urn:microsoft.com/office/officeart/2005/8/layout/process2"/>
    <dgm:cxn modelId="{E8FBB5CF-1BBB-41C3-BD2C-C7BE00A6DA4E}" type="presOf" srcId="{46D6AB97-60EF-410F-8A60-28A32C72DA20}" destId="{C2CF524C-CD3D-46CD-9C2A-D55341D32EB1}" srcOrd="0" destOrd="0" presId="urn:microsoft.com/office/officeart/2005/8/layout/process2"/>
    <dgm:cxn modelId="{A1B76E71-CDAF-4EDA-8D9A-C91566861210}" type="presOf" srcId="{0927D5A6-81AE-4DF1-AFC3-5D93DB85BBCF}" destId="{3EAA5780-02C7-4895-BF1A-D471383B6633}" srcOrd="1" destOrd="0" presId="urn:microsoft.com/office/officeart/2005/8/layout/process2"/>
    <dgm:cxn modelId="{F6CE0FFF-830A-4D79-933F-56574CBB68F4}" type="presOf" srcId="{C57FE7CC-9EE9-4801-80FD-1167FE9CA952}" destId="{02C25C2B-2A73-4639-B7B3-DB7C4BBD24B1}" srcOrd="0" destOrd="0" presId="urn:microsoft.com/office/officeart/2005/8/layout/process2"/>
    <dgm:cxn modelId="{2E6E7E25-D0C0-4943-A705-1BA45C20621C}" srcId="{C57FE7CC-9EE9-4801-80FD-1167FE9CA952}" destId="{13ABB2CA-451C-4E9E-8E75-073C5428B80C}" srcOrd="1" destOrd="0" parTransId="{A406E40E-8FEA-4EE9-9A1A-B7B7681B0553}" sibTransId="{46D6AB97-60EF-410F-8A60-28A32C72DA20}"/>
    <dgm:cxn modelId="{458F44E9-FD51-4552-8CE8-DE9448CE6BB9}" srcId="{C57FE7CC-9EE9-4801-80FD-1167FE9CA952}" destId="{D598E9FD-CC6D-42EA-9E73-917DB8609986}" srcOrd="0" destOrd="0" parTransId="{53C579B5-C2BC-4371-8353-9B840D91C06B}" sibTransId="{0927D5A6-81AE-4DF1-AFC3-5D93DB85BBCF}"/>
    <dgm:cxn modelId="{5BB73835-171D-4C19-9162-7D144EE84BF1}" srcId="{C57FE7CC-9EE9-4801-80FD-1167FE9CA952}" destId="{1259A978-2BA7-424F-990D-FEF1DE93A2EE}" srcOrd="2" destOrd="0" parTransId="{18563D50-5E42-4A7D-B8BE-5C46E32DDDBD}" sibTransId="{BF7AC982-A0AC-47ED-9033-50725EF62814}"/>
    <dgm:cxn modelId="{552E1A74-10C5-40AB-A76A-9B217857C1A5}" type="presParOf" srcId="{02C25C2B-2A73-4639-B7B3-DB7C4BBD24B1}" destId="{853316F2-01EC-4543-89E0-403CE6919C2C}" srcOrd="0" destOrd="0" presId="urn:microsoft.com/office/officeart/2005/8/layout/process2"/>
    <dgm:cxn modelId="{CF2016F9-E822-4254-B0EA-956B5CDFF9F2}" type="presParOf" srcId="{02C25C2B-2A73-4639-B7B3-DB7C4BBD24B1}" destId="{457046F3-A171-40D7-81FA-DBCA06BDEF45}" srcOrd="1" destOrd="0" presId="urn:microsoft.com/office/officeart/2005/8/layout/process2"/>
    <dgm:cxn modelId="{36BCF85D-768D-46CE-81E8-15BAAA90F6CD}" type="presParOf" srcId="{457046F3-A171-40D7-81FA-DBCA06BDEF45}" destId="{3EAA5780-02C7-4895-BF1A-D471383B6633}" srcOrd="0" destOrd="0" presId="urn:microsoft.com/office/officeart/2005/8/layout/process2"/>
    <dgm:cxn modelId="{12F554F9-86E3-49B4-9DC1-6EE9D6BD6A2B}" type="presParOf" srcId="{02C25C2B-2A73-4639-B7B3-DB7C4BBD24B1}" destId="{DF1278E1-A2D2-4BAE-90F4-5C7081BC12FB}" srcOrd="2" destOrd="0" presId="urn:microsoft.com/office/officeart/2005/8/layout/process2"/>
    <dgm:cxn modelId="{0D1BD3DC-1B0B-4028-9310-32BB996C2603}" type="presParOf" srcId="{02C25C2B-2A73-4639-B7B3-DB7C4BBD24B1}" destId="{C2CF524C-CD3D-46CD-9C2A-D55341D32EB1}" srcOrd="3" destOrd="0" presId="urn:microsoft.com/office/officeart/2005/8/layout/process2"/>
    <dgm:cxn modelId="{83EB922F-9146-41AA-9770-59606A8CF263}" type="presParOf" srcId="{C2CF524C-CD3D-46CD-9C2A-D55341D32EB1}" destId="{3C9C9918-D609-46C7-BD9C-8BE61812B42C}" srcOrd="0" destOrd="0" presId="urn:microsoft.com/office/officeart/2005/8/layout/process2"/>
    <dgm:cxn modelId="{73E4D6B6-768B-435A-BC48-FB0FCE7C3D77}" type="presParOf" srcId="{02C25C2B-2A73-4639-B7B3-DB7C4BBD24B1}" destId="{AAC574F0-E90C-45AB-B51D-EF556FFC083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FE7CC-9EE9-4801-80FD-1167FE9CA95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598E9FD-CC6D-42EA-9E73-917DB860998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 smtClean="0"/>
            <a:t>Assess the optimal way to establish product supply.</a:t>
          </a:r>
          <a:endParaRPr lang="en-US" sz="1600" dirty="0"/>
        </a:p>
      </dgm:t>
    </dgm:pt>
    <dgm:pt modelId="{53C579B5-C2BC-4371-8353-9B840D91C06B}" type="parTrans" cxnId="{458F44E9-FD51-4552-8CE8-DE9448CE6BB9}">
      <dgm:prSet/>
      <dgm:spPr/>
      <dgm:t>
        <a:bodyPr/>
        <a:lstStyle/>
        <a:p>
          <a:endParaRPr lang="en-US" sz="1600"/>
        </a:p>
      </dgm:t>
    </dgm:pt>
    <dgm:pt modelId="{0927D5A6-81AE-4DF1-AFC3-5D93DB85BBCF}" type="sibTrans" cxnId="{458F44E9-FD51-4552-8CE8-DE9448CE6BB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/>
        </a:p>
      </dgm:t>
    </dgm:pt>
    <dgm:pt modelId="{13ABB2CA-451C-4E9E-8E75-073C5428B80C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dirty="0" smtClean="0"/>
            <a:t>Select qualified manufacturers in countries where local production is feasible.</a:t>
          </a:r>
          <a:endParaRPr lang="en-US" sz="1600" dirty="0"/>
        </a:p>
      </dgm:t>
    </dgm:pt>
    <dgm:pt modelId="{A406E40E-8FEA-4EE9-9A1A-B7B7681B0553}" type="parTrans" cxnId="{2E6E7E25-D0C0-4943-A705-1BA45C20621C}">
      <dgm:prSet/>
      <dgm:spPr/>
      <dgm:t>
        <a:bodyPr/>
        <a:lstStyle/>
        <a:p>
          <a:endParaRPr lang="en-US" sz="1600"/>
        </a:p>
      </dgm:t>
    </dgm:pt>
    <dgm:pt modelId="{46D6AB97-60EF-410F-8A60-28A32C72DA20}" type="sibTrans" cxnId="{2E6E7E25-D0C0-4943-A705-1BA45C20621C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/>
        </a:p>
      </dgm:t>
    </dgm:pt>
    <dgm:pt modelId="{1259A978-2BA7-424F-990D-FEF1DE93A2E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sz="1600" dirty="0" smtClean="0"/>
            <a:t>Assist selected manufacturers to produce and register a quality chlorhexidine product.</a:t>
          </a:r>
          <a:endParaRPr lang="en-US" sz="1600" dirty="0"/>
        </a:p>
      </dgm:t>
    </dgm:pt>
    <dgm:pt modelId="{18563D50-5E42-4A7D-B8BE-5C46E32DDDBD}" type="parTrans" cxnId="{5BB73835-171D-4C19-9162-7D144EE84BF1}">
      <dgm:prSet/>
      <dgm:spPr/>
      <dgm:t>
        <a:bodyPr/>
        <a:lstStyle/>
        <a:p>
          <a:endParaRPr lang="en-US" sz="1600"/>
        </a:p>
      </dgm:t>
    </dgm:pt>
    <dgm:pt modelId="{BF7AC982-A0AC-47ED-9033-50725EF62814}" type="sibTrans" cxnId="{5BB73835-171D-4C19-9162-7D144EE84BF1}">
      <dgm:prSet/>
      <dgm:spPr/>
      <dgm:t>
        <a:bodyPr/>
        <a:lstStyle/>
        <a:p>
          <a:endParaRPr lang="en-US" sz="1600"/>
        </a:p>
      </dgm:t>
    </dgm:pt>
    <dgm:pt modelId="{02C25C2B-2A73-4639-B7B3-DB7C4BBD24B1}" type="pres">
      <dgm:prSet presAssocID="{C57FE7CC-9EE9-4801-80FD-1167FE9CA952}" presName="linearFlow" presStyleCnt="0">
        <dgm:presLayoutVars>
          <dgm:resizeHandles val="exact"/>
        </dgm:presLayoutVars>
      </dgm:prSet>
      <dgm:spPr/>
    </dgm:pt>
    <dgm:pt modelId="{853316F2-01EC-4543-89E0-403CE6919C2C}" type="pres">
      <dgm:prSet presAssocID="{D598E9FD-CC6D-42EA-9E73-917DB8609986}" presName="node" presStyleLbl="node1" presStyleIdx="0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046F3-A171-40D7-81FA-DBCA06BDEF45}" type="pres">
      <dgm:prSet presAssocID="{0927D5A6-81AE-4DF1-AFC3-5D93DB85BB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5780-02C7-4895-BF1A-D471383B6633}" type="pres">
      <dgm:prSet presAssocID="{0927D5A6-81AE-4DF1-AFC3-5D93DB85BBC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1278E1-A2D2-4BAE-90F4-5C7081BC12FB}" type="pres">
      <dgm:prSet presAssocID="{13ABB2CA-451C-4E9E-8E75-073C5428B80C}" presName="node" presStyleLbl="node1" presStyleIdx="1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F524C-CD3D-46CD-9C2A-D55341D32EB1}" type="pres">
      <dgm:prSet presAssocID="{46D6AB97-60EF-410F-8A60-28A32C72DA2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C9C9918-D609-46C7-BD9C-8BE61812B42C}" type="pres">
      <dgm:prSet presAssocID="{46D6AB97-60EF-410F-8A60-28A32C72DA2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AC574F0-E90C-45AB-B51D-EF556FFC0836}" type="pres">
      <dgm:prSet presAssocID="{1259A978-2BA7-424F-990D-FEF1DE93A2EE}" presName="node" presStyleLbl="node1" presStyleIdx="2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D8FDE-6A19-4D9C-A24B-82DA811A2029}" type="presOf" srcId="{13ABB2CA-451C-4E9E-8E75-073C5428B80C}" destId="{DF1278E1-A2D2-4BAE-90F4-5C7081BC12FB}" srcOrd="0" destOrd="0" presId="urn:microsoft.com/office/officeart/2005/8/layout/process2"/>
    <dgm:cxn modelId="{24149C6A-C00E-4990-846A-F79307B917D2}" type="presOf" srcId="{1259A978-2BA7-424F-990D-FEF1DE93A2EE}" destId="{AAC574F0-E90C-45AB-B51D-EF556FFC0836}" srcOrd="0" destOrd="0" presId="urn:microsoft.com/office/officeart/2005/8/layout/process2"/>
    <dgm:cxn modelId="{7B6398B5-5960-48FB-BB1C-02C02A0E52C5}" type="presOf" srcId="{D598E9FD-CC6D-42EA-9E73-917DB8609986}" destId="{853316F2-01EC-4543-89E0-403CE6919C2C}" srcOrd="0" destOrd="0" presId="urn:microsoft.com/office/officeart/2005/8/layout/process2"/>
    <dgm:cxn modelId="{61B45CB4-6605-4E27-8DB3-2493E712D701}" type="presOf" srcId="{46D6AB97-60EF-410F-8A60-28A32C72DA20}" destId="{C2CF524C-CD3D-46CD-9C2A-D55341D32EB1}" srcOrd="0" destOrd="0" presId="urn:microsoft.com/office/officeart/2005/8/layout/process2"/>
    <dgm:cxn modelId="{2E6E7E25-D0C0-4943-A705-1BA45C20621C}" srcId="{C57FE7CC-9EE9-4801-80FD-1167FE9CA952}" destId="{13ABB2CA-451C-4E9E-8E75-073C5428B80C}" srcOrd="1" destOrd="0" parTransId="{A406E40E-8FEA-4EE9-9A1A-B7B7681B0553}" sibTransId="{46D6AB97-60EF-410F-8A60-28A32C72DA20}"/>
    <dgm:cxn modelId="{1954A80E-BB07-4B9B-B060-615459453869}" type="presOf" srcId="{0927D5A6-81AE-4DF1-AFC3-5D93DB85BBCF}" destId="{3EAA5780-02C7-4895-BF1A-D471383B6633}" srcOrd="1" destOrd="0" presId="urn:microsoft.com/office/officeart/2005/8/layout/process2"/>
    <dgm:cxn modelId="{458F44E9-FD51-4552-8CE8-DE9448CE6BB9}" srcId="{C57FE7CC-9EE9-4801-80FD-1167FE9CA952}" destId="{D598E9FD-CC6D-42EA-9E73-917DB8609986}" srcOrd="0" destOrd="0" parTransId="{53C579B5-C2BC-4371-8353-9B840D91C06B}" sibTransId="{0927D5A6-81AE-4DF1-AFC3-5D93DB85BBCF}"/>
    <dgm:cxn modelId="{5BB73835-171D-4C19-9162-7D144EE84BF1}" srcId="{C57FE7CC-9EE9-4801-80FD-1167FE9CA952}" destId="{1259A978-2BA7-424F-990D-FEF1DE93A2EE}" srcOrd="2" destOrd="0" parTransId="{18563D50-5E42-4A7D-B8BE-5C46E32DDDBD}" sibTransId="{BF7AC982-A0AC-47ED-9033-50725EF62814}"/>
    <dgm:cxn modelId="{4C1D980B-18DB-40E1-A538-D081F3635D9B}" type="presOf" srcId="{0927D5A6-81AE-4DF1-AFC3-5D93DB85BBCF}" destId="{457046F3-A171-40D7-81FA-DBCA06BDEF45}" srcOrd="0" destOrd="0" presId="urn:microsoft.com/office/officeart/2005/8/layout/process2"/>
    <dgm:cxn modelId="{C76AF38D-B284-4D37-BE9C-5BA8AB1AE981}" type="presOf" srcId="{C57FE7CC-9EE9-4801-80FD-1167FE9CA952}" destId="{02C25C2B-2A73-4639-B7B3-DB7C4BBD24B1}" srcOrd="0" destOrd="0" presId="urn:microsoft.com/office/officeart/2005/8/layout/process2"/>
    <dgm:cxn modelId="{438BE85E-CB9B-4B3B-8E81-B84C023CA884}" type="presOf" srcId="{46D6AB97-60EF-410F-8A60-28A32C72DA20}" destId="{3C9C9918-D609-46C7-BD9C-8BE61812B42C}" srcOrd="1" destOrd="0" presId="urn:microsoft.com/office/officeart/2005/8/layout/process2"/>
    <dgm:cxn modelId="{AB3FA05D-3CB2-4591-9B88-CF5B1D728800}" type="presParOf" srcId="{02C25C2B-2A73-4639-B7B3-DB7C4BBD24B1}" destId="{853316F2-01EC-4543-89E0-403CE6919C2C}" srcOrd="0" destOrd="0" presId="urn:microsoft.com/office/officeart/2005/8/layout/process2"/>
    <dgm:cxn modelId="{56DB7A0E-A751-4A25-B6D3-FF20CDE46C19}" type="presParOf" srcId="{02C25C2B-2A73-4639-B7B3-DB7C4BBD24B1}" destId="{457046F3-A171-40D7-81FA-DBCA06BDEF45}" srcOrd="1" destOrd="0" presId="urn:microsoft.com/office/officeart/2005/8/layout/process2"/>
    <dgm:cxn modelId="{3A3FBAA0-43BD-4B50-AE4F-EC30F7396739}" type="presParOf" srcId="{457046F3-A171-40D7-81FA-DBCA06BDEF45}" destId="{3EAA5780-02C7-4895-BF1A-D471383B6633}" srcOrd="0" destOrd="0" presId="urn:microsoft.com/office/officeart/2005/8/layout/process2"/>
    <dgm:cxn modelId="{AD329046-DDB2-449D-AE51-5694BA6B8ED8}" type="presParOf" srcId="{02C25C2B-2A73-4639-B7B3-DB7C4BBD24B1}" destId="{DF1278E1-A2D2-4BAE-90F4-5C7081BC12FB}" srcOrd="2" destOrd="0" presId="urn:microsoft.com/office/officeart/2005/8/layout/process2"/>
    <dgm:cxn modelId="{AAB280FD-236F-442C-9D86-6B4A18C159A8}" type="presParOf" srcId="{02C25C2B-2A73-4639-B7B3-DB7C4BBD24B1}" destId="{C2CF524C-CD3D-46CD-9C2A-D55341D32EB1}" srcOrd="3" destOrd="0" presId="urn:microsoft.com/office/officeart/2005/8/layout/process2"/>
    <dgm:cxn modelId="{A21FCCB4-C20C-428E-8443-7B8B2481F64E}" type="presParOf" srcId="{C2CF524C-CD3D-46CD-9C2A-D55341D32EB1}" destId="{3C9C9918-D609-46C7-BD9C-8BE61812B42C}" srcOrd="0" destOrd="0" presId="urn:microsoft.com/office/officeart/2005/8/layout/process2"/>
    <dgm:cxn modelId="{4F489945-7515-40A2-A39B-92C368F6B028}" type="presParOf" srcId="{02C25C2B-2A73-4639-B7B3-DB7C4BBD24B1}" destId="{AAC574F0-E90C-45AB-B51D-EF556FFC083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FE7CC-9EE9-4801-80FD-1167FE9CA95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598E9FD-CC6D-42EA-9E73-917DB860998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 smtClean="0"/>
            <a:t>Assess the optimal way to establish product supply.</a:t>
          </a:r>
          <a:endParaRPr lang="en-US" sz="1600" dirty="0"/>
        </a:p>
      </dgm:t>
    </dgm:pt>
    <dgm:pt modelId="{53C579B5-C2BC-4371-8353-9B840D91C06B}" type="parTrans" cxnId="{458F44E9-FD51-4552-8CE8-DE9448CE6BB9}">
      <dgm:prSet/>
      <dgm:spPr/>
      <dgm:t>
        <a:bodyPr/>
        <a:lstStyle/>
        <a:p>
          <a:endParaRPr lang="en-US" sz="1600"/>
        </a:p>
      </dgm:t>
    </dgm:pt>
    <dgm:pt modelId="{0927D5A6-81AE-4DF1-AFC3-5D93DB85BBCF}" type="sibTrans" cxnId="{458F44E9-FD51-4552-8CE8-DE9448CE6BB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/>
        </a:p>
      </dgm:t>
    </dgm:pt>
    <dgm:pt modelId="{13ABB2CA-451C-4E9E-8E75-073C5428B80C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dirty="0" smtClean="0"/>
            <a:t>Select qualified and committed manufacturers in countries where local production is feasible.</a:t>
          </a:r>
          <a:endParaRPr lang="en-US" sz="1600" dirty="0"/>
        </a:p>
      </dgm:t>
    </dgm:pt>
    <dgm:pt modelId="{A406E40E-8FEA-4EE9-9A1A-B7B7681B0553}" type="parTrans" cxnId="{2E6E7E25-D0C0-4943-A705-1BA45C20621C}">
      <dgm:prSet/>
      <dgm:spPr/>
      <dgm:t>
        <a:bodyPr/>
        <a:lstStyle/>
        <a:p>
          <a:endParaRPr lang="en-US" sz="1600"/>
        </a:p>
      </dgm:t>
    </dgm:pt>
    <dgm:pt modelId="{46D6AB97-60EF-410F-8A60-28A32C72DA20}" type="sibTrans" cxnId="{2E6E7E25-D0C0-4943-A705-1BA45C20621C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/>
        </a:p>
      </dgm:t>
    </dgm:pt>
    <dgm:pt modelId="{1259A978-2BA7-424F-990D-FEF1DE93A2E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sz="1600" dirty="0" smtClean="0"/>
            <a:t>Assist selected manufacturers to produce and register a quality chlorhexidine product.</a:t>
          </a:r>
          <a:endParaRPr lang="en-US" sz="1600" dirty="0"/>
        </a:p>
      </dgm:t>
    </dgm:pt>
    <dgm:pt modelId="{18563D50-5E42-4A7D-B8BE-5C46E32DDDBD}" type="parTrans" cxnId="{5BB73835-171D-4C19-9162-7D144EE84BF1}">
      <dgm:prSet/>
      <dgm:spPr/>
      <dgm:t>
        <a:bodyPr/>
        <a:lstStyle/>
        <a:p>
          <a:endParaRPr lang="en-US" sz="1600"/>
        </a:p>
      </dgm:t>
    </dgm:pt>
    <dgm:pt modelId="{BF7AC982-A0AC-47ED-9033-50725EF62814}" type="sibTrans" cxnId="{5BB73835-171D-4C19-9162-7D144EE84BF1}">
      <dgm:prSet/>
      <dgm:spPr/>
      <dgm:t>
        <a:bodyPr/>
        <a:lstStyle/>
        <a:p>
          <a:endParaRPr lang="en-US" sz="1600"/>
        </a:p>
      </dgm:t>
    </dgm:pt>
    <dgm:pt modelId="{02C25C2B-2A73-4639-B7B3-DB7C4BBD24B1}" type="pres">
      <dgm:prSet presAssocID="{C57FE7CC-9EE9-4801-80FD-1167FE9CA952}" presName="linearFlow" presStyleCnt="0">
        <dgm:presLayoutVars>
          <dgm:resizeHandles val="exact"/>
        </dgm:presLayoutVars>
      </dgm:prSet>
      <dgm:spPr/>
    </dgm:pt>
    <dgm:pt modelId="{853316F2-01EC-4543-89E0-403CE6919C2C}" type="pres">
      <dgm:prSet presAssocID="{D598E9FD-CC6D-42EA-9E73-917DB8609986}" presName="node" presStyleLbl="node1" presStyleIdx="0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046F3-A171-40D7-81FA-DBCA06BDEF45}" type="pres">
      <dgm:prSet presAssocID="{0927D5A6-81AE-4DF1-AFC3-5D93DB85BB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5780-02C7-4895-BF1A-D471383B6633}" type="pres">
      <dgm:prSet presAssocID="{0927D5A6-81AE-4DF1-AFC3-5D93DB85BBC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1278E1-A2D2-4BAE-90F4-5C7081BC12FB}" type="pres">
      <dgm:prSet presAssocID="{13ABB2CA-451C-4E9E-8E75-073C5428B80C}" presName="node" presStyleLbl="node1" presStyleIdx="1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F524C-CD3D-46CD-9C2A-D55341D32EB1}" type="pres">
      <dgm:prSet presAssocID="{46D6AB97-60EF-410F-8A60-28A32C72DA2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C9C9918-D609-46C7-BD9C-8BE61812B42C}" type="pres">
      <dgm:prSet presAssocID="{46D6AB97-60EF-410F-8A60-28A32C72DA2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AC574F0-E90C-45AB-B51D-EF556FFC0836}" type="pres">
      <dgm:prSet presAssocID="{1259A978-2BA7-424F-990D-FEF1DE93A2EE}" presName="node" presStyleLbl="node1" presStyleIdx="2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CB320-A181-4AB9-85A8-D2202D37115D}" type="presOf" srcId="{13ABB2CA-451C-4E9E-8E75-073C5428B80C}" destId="{DF1278E1-A2D2-4BAE-90F4-5C7081BC12FB}" srcOrd="0" destOrd="0" presId="urn:microsoft.com/office/officeart/2005/8/layout/process2"/>
    <dgm:cxn modelId="{4E955E82-1AA1-45FB-B2E2-57CDB21EEABF}" type="presOf" srcId="{46D6AB97-60EF-410F-8A60-28A32C72DA20}" destId="{3C9C9918-D609-46C7-BD9C-8BE61812B42C}" srcOrd="1" destOrd="0" presId="urn:microsoft.com/office/officeart/2005/8/layout/process2"/>
    <dgm:cxn modelId="{31CF2E2E-2A16-4901-A266-8F50EDCC7708}" type="presOf" srcId="{1259A978-2BA7-424F-990D-FEF1DE93A2EE}" destId="{AAC574F0-E90C-45AB-B51D-EF556FFC0836}" srcOrd="0" destOrd="0" presId="urn:microsoft.com/office/officeart/2005/8/layout/process2"/>
    <dgm:cxn modelId="{26B2ACFA-A3B1-4EA0-96F7-5AB37E29F74B}" type="presOf" srcId="{0927D5A6-81AE-4DF1-AFC3-5D93DB85BBCF}" destId="{457046F3-A171-40D7-81FA-DBCA06BDEF45}" srcOrd="0" destOrd="0" presId="urn:microsoft.com/office/officeart/2005/8/layout/process2"/>
    <dgm:cxn modelId="{EAD27045-CC6A-426B-8AD2-0D4669615592}" type="presOf" srcId="{D598E9FD-CC6D-42EA-9E73-917DB8609986}" destId="{853316F2-01EC-4543-89E0-403CE6919C2C}" srcOrd="0" destOrd="0" presId="urn:microsoft.com/office/officeart/2005/8/layout/process2"/>
    <dgm:cxn modelId="{C1FF5FD8-ED87-4EB8-8341-B3D24725B073}" type="presOf" srcId="{46D6AB97-60EF-410F-8A60-28A32C72DA20}" destId="{C2CF524C-CD3D-46CD-9C2A-D55341D32EB1}" srcOrd="0" destOrd="0" presId="urn:microsoft.com/office/officeart/2005/8/layout/process2"/>
    <dgm:cxn modelId="{D02AC5E7-DE83-4580-B0CD-B8A2DD584BD2}" type="presOf" srcId="{0927D5A6-81AE-4DF1-AFC3-5D93DB85BBCF}" destId="{3EAA5780-02C7-4895-BF1A-D471383B6633}" srcOrd="1" destOrd="0" presId="urn:microsoft.com/office/officeart/2005/8/layout/process2"/>
    <dgm:cxn modelId="{2E6E7E25-D0C0-4943-A705-1BA45C20621C}" srcId="{C57FE7CC-9EE9-4801-80FD-1167FE9CA952}" destId="{13ABB2CA-451C-4E9E-8E75-073C5428B80C}" srcOrd="1" destOrd="0" parTransId="{A406E40E-8FEA-4EE9-9A1A-B7B7681B0553}" sibTransId="{46D6AB97-60EF-410F-8A60-28A32C72DA20}"/>
    <dgm:cxn modelId="{458F44E9-FD51-4552-8CE8-DE9448CE6BB9}" srcId="{C57FE7CC-9EE9-4801-80FD-1167FE9CA952}" destId="{D598E9FD-CC6D-42EA-9E73-917DB8609986}" srcOrd="0" destOrd="0" parTransId="{53C579B5-C2BC-4371-8353-9B840D91C06B}" sibTransId="{0927D5A6-81AE-4DF1-AFC3-5D93DB85BBCF}"/>
    <dgm:cxn modelId="{5BB73835-171D-4C19-9162-7D144EE84BF1}" srcId="{C57FE7CC-9EE9-4801-80FD-1167FE9CA952}" destId="{1259A978-2BA7-424F-990D-FEF1DE93A2EE}" srcOrd="2" destOrd="0" parTransId="{18563D50-5E42-4A7D-B8BE-5C46E32DDDBD}" sibTransId="{BF7AC982-A0AC-47ED-9033-50725EF62814}"/>
    <dgm:cxn modelId="{8CE477B0-45E9-416B-A6DC-1CECC6E6E323}" type="presOf" srcId="{C57FE7CC-9EE9-4801-80FD-1167FE9CA952}" destId="{02C25C2B-2A73-4639-B7B3-DB7C4BBD24B1}" srcOrd="0" destOrd="0" presId="urn:microsoft.com/office/officeart/2005/8/layout/process2"/>
    <dgm:cxn modelId="{C0AC1A0E-B467-406E-A65F-EBE03731AF34}" type="presParOf" srcId="{02C25C2B-2A73-4639-B7B3-DB7C4BBD24B1}" destId="{853316F2-01EC-4543-89E0-403CE6919C2C}" srcOrd="0" destOrd="0" presId="urn:microsoft.com/office/officeart/2005/8/layout/process2"/>
    <dgm:cxn modelId="{1B8319DD-4B09-49A7-8FD1-9FAE2A08BF3E}" type="presParOf" srcId="{02C25C2B-2A73-4639-B7B3-DB7C4BBD24B1}" destId="{457046F3-A171-40D7-81FA-DBCA06BDEF45}" srcOrd="1" destOrd="0" presId="urn:microsoft.com/office/officeart/2005/8/layout/process2"/>
    <dgm:cxn modelId="{82DAFB2A-1846-49EA-8A8D-F4D4C8F479BF}" type="presParOf" srcId="{457046F3-A171-40D7-81FA-DBCA06BDEF45}" destId="{3EAA5780-02C7-4895-BF1A-D471383B6633}" srcOrd="0" destOrd="0" presId="urn:microsoft.com/office/officeart/2005/8/layout/process2"/>
    <dgm:cxn modelId="{9DC7C587-4A12-4EEB-B084-241876556539}" type="presParOf" srcId="{02C25C2B-2A73-4639-B7B3-DB7C4BBD24B1}" destId="{DF1278E1-A2D2-4BAE-90F4-5C7081BC12FB}" srcOrd="2" destOrd="0" presId="urn:microsoft.com/office/officeart/2005/8/layout/process2"/>
    <dgm:cxn modelId="{EF4C4A1E-F7E3-497D-B8BA-F44104319996}" type="presParOf" srcId="{02C25C2B-2A73-4639-B7B3-DB7C4BBD24B1}" destId="{C2CF524C-CD3D-46CD-9C2A-D55341D32EB1}" srcOrd="3" destOrd="0" presId="urn:microsoft.com/office/officeart/2005/8/layout/process2"/>
    <dgm:cxn modelId="{696F303B-B03F-44D3-B3C0-A84694A72F34}" type="presParOf" srcId="{C2CF524C-CD3D-46CD-9C2A-D55341D32EB1}" destId="{3C9C9918-D609-46C7-BD9C-8BE61812B42C}" srcOrd="0" destOrd="0" presId="urn:microsoft.com/office/officeart/2005/8/layout/process2"/>
    <dgm:cxn modelId="{FF3EFD5E-9C3A-4DAF-A017-0F919959ADD8}" type="presParOf" srcId="{02C25C2B-2A73-4639-B7B3-DB7C4BBD24B1}" destId="{AAC574F0-E90C-45AB-B51D-EF556FFC083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FE7CC-9EE9-4801-80FD-1167FE9CA95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598E9FD-CC6D-42EA-9E73-917DB860998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 smtClean="0"/>
            <a:t>Assess the optimal way to establish product supply.</a:t>
          </a:r>
          <a:endParaRPr lang="en-US" sz="1600" dirty="0"/>
        </a:p>
      </dgm:t>
    </dgm:pt>
    <dgm:pt modelId="{53C579B5-C2BC-4371-8353-9B840D91C06B}" type="parTrans" cxnId="{458F44E9-FD51-4552-8CE8-DE9448CE6BB9}">
      <dgm:prSet/>
      <dgm:spPr/>
      <dgm:t>
        <a:bodyPr/>
        <a:lstStyle/>
        <a:p>
          <a:endParaRPr lang="en-US" sz="1600"/>
        </a:p>
      </dgm:t>
    </dgm:pt>
    <dgm:pt modelId="{0927D5A6-81AE-4DF1-AFC3-5D93DB85BBCF}" type="sibTrans" cxnId="{458F44E9-FD51-4552-8CE8-DE9448CE6BB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/>
        </a:p>
      </dgm:t>
    </dgm:pt>
    <dgm:pt modelId="{13ABB2CA-451C-4E9E-8E75-073C5428B80C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dirty="0" smtClean="0"/>
            <a:t>Select qualified and committed manufacturers in countries where local production is feasible.</a:t>
          </a:r>
          <a:endParaRPr lang="en-US" sz="1600" dirty="0"/>
        </a:p>
      </dgm:t>
    </dgm:pt>
    <dgm:pt modelId="{A406E40E-8FEA-4EE9-9A1A-B7B7681B0553}" type="parTrans" cxnId="{2E6E7E25-D0C0-4943-A705-1BA45C20621C}">
      <dgm:prSet/>
      <dgm:spPr/>
      <dgm:t>
        <a:bodyPr/>
        <a:lstStyle/>
        <a:p>
          <a:endParaRPr lang="en-US" sz="1600"/>
        </a:p>
      </dgm:t>
    </dgm:pt>
    <dgm:pt modelId="{46D6AB97-60EF-410F-8A60-28A32C72DA20}" type="sibTrans" cxnId="{2E6E7E25-D0C0-4943-A705-1BA45C20621C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 dirty="0"/>
        </a:p>
      </dgm:t>
    </dgm:pt>
    <dgm:pt modelId="{1259A978-2BA7-424F-990D-FEF1DE93A2E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sz="1600" dirty="0" smtClean="0"/>
            <a:t>Assist selected manufacturers to produce and register a quality chlorhexidine product.</a:t>
          </a:r>
          <a:endParaRPr lang="en-US" sz="1600" dirty="0"/>
        </a:p>
      </dgm:t>
    </dgm:pt>
    <dgm:pt modelId="{18563D50-5E42-4A7D-B8BE-5C46E32DDDBD}" type="parTrans" cxnId="{5BB73835-171D-4C19-9162-7D144EE84BF1}">
      <dgm:prSet/>
      <dgm:spPr/>
      <dgm:t>
        <a:bodyPr/>
        <a:lstStyle/>
        <a:p>
          <a:endParaRPr lang="en-US" sz="1600"/>
        </a:p>
      </dgm:t>
    </dgm:pt>
    <dgm:pt modelId="{BF7AC982-A0AC-47ED-9033-50725EF62814}" type="sibTrans" cxnId="{5BB73835-171D-4C19-9162-7D144EE84BF1}">
      <dgm:prSet/>
      <dgm:spPr/>
      <dgm:t>
        <a:bodyPr/>
        <a:lstStyle/>
        <a:p>
          <a:endParaRPr lang="en-US" sz="1600"/>
        </a:p>
      </dgm:t>
    </dgm:pt>
    <dgm:pt modelId="{02C25C2B-2A73-4639-B7B3-DB7C4BBD24B1}" type="pres">
      <dgm:prSet presAssocID="{C57FE7CC-9EE9-4801-80FD-1167FE9CA952}" presName="linearFlow" presStyleCnt="0">
        <dgm:presLayoutVars>
          <dgm:resizeHandles val="exact"/>
        </dgm:presLayoutVars>
      </dgm:prSet>
      <dgm:spPr/>
    </dgm:pt>
    <dgm:pt modelId="{853316F2-01EC-4543-89E0-403CE6919C2C}" type="pres">
      <dgm:prSet presAssocID="{D598E9FD-CC6D-42EA-9E73-917DB8609986}" presName="node" presStyleLbl="node1" presStyleIdx="0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046F3-A171-40D7-81FA-DBCA06BDEF45}" type="pres">
      <dgm:prSet presAssocID="{0927D5A6-81AE-4DF1-AFC3-5D93DB85BB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5780-02C7-4895-BF1A-D471383B6633}" type="pres">
      <dgm:prSet presAssocID="{0927D5A6-81AE-4DF1-AFC3-5D93DB85BBC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1278E1-A2D2-4BAE-90F4-5C7081BC12FB}" type="pres">
      <dgm:prSet presAssocID="{13ABB2CA-451C-4E9E-8E75-073C5428B80C}" presName="node" presStyleLbl="node1" presStyleIdx="1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F524C-CD3D-46CD-9C2A-D55341D32EB1}" type="pres">
      <dgm:prSet presAssocID="{46D6AB97-60EF-410F-8A60-28A32C72DA2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C9C9918-D609-46C7-BD9C-8BE61812B42C}" type="pres">
      <dgm:prSet presAssocID="{46D6AB97-60EF-410F-8A60-28A32C72DA2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AC574F0-E90C-45AB-B51D-EF556FFC0836}" type="pres">
      <dgm:prSet presAssocID="{1259A978-2BA7-424F-990D-FEF1DE93A2EE}" presName="node" presStyleLbl="node1" presStyleIdx="2" presStyleCnt="3" custScaleX="10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E7E25-D0C0-4943-A705-1BA45C20621C}" srcId="{C57FE7CC-9EE9-4801-80FD-1167FE9CA952}" destId="{13ABB2CA-451C-4E9E-8E75-073C5428B80C}" srcOrd="1" destOrd="0" parTransId="{A406E40E-8FEA-4EE9-9A1A-B7B7681B0553}" sibTransId="{46D6AB97-60EF-410F-8A60-28A32C72DA20}"/>
    <dgm:cxn modelId="{EAE97A37-1227-4984-B624-BB91CBF85AEC}" type="presOf" srcId="{0927D5A6-81AE-4DF1-AFC3-5D93DB85BBCF}" destId="{3EAA5780-02C7-4895-BF1A-D471383B6633}" srcOrd="1" destOrd="0" presId="urn:microsoft.com/office/officeart/2005/8/layout/process2"/>
    <dgm:cxn modelId="{C5F5E9D3-A7D6-44D9-8CFA-8ABF6E6BCBE6}" type="presOf" srcId="{13ABB2CA-451C-4E9E-8E75-073C5428B80C}" destId="{DF1278E1-A2D2-4BAE-90F4-5C7081BC12FB}" srcOrd="0" destOrd="0" presId="urn:microsoft.com/office/officeart/2005/8/layout/process2"/>
    <dgm:cxn modelId="{458F44E9-FD51-4552-8CE8-DE9448CE6BB9}" srcId="{C57FE7CC-9EE9-4801-80FD-1167FE9CA952}" destId="{D598E9FD-CC6D-42EA-9E73-917DB8609986}" srcOrd="0" destOrd="0" parTransId="{53C579B5-C2BC-4371-8353-9B840D91C06B}" sibTransId="{0927D5A6-81AE-4DF1-AFC3-5D93DB85BBCF}"/>
    <dgm:cxn modelId="{574D45A7-A289-4F63-B93B-3279AF0B7217}" type="presOf" srcId="{0927D5A6-81AE-4DF1-AFC3-5D93DB85BBCF}" destId="{457046F3-A171-40D7-81FA-DBCA06BDEF45}" srcOrd="0" destOrd="0" presId="urn:microsoft.com/office/officeart/2005/8/layout/process2"/>
    <dgm:cxn modelId="{A31FFEE6-8DC6-47E2-BB97-0089378C220F}" type="presOf" srcId="{46D6AB97-60EF-410F-8A60-28A32C72DA20}" destId="{C2CF524C-CD3D-46CD-9C2A-D55341D32EB1}" srcOrd="0" destOrd="0" presId="urn:microsoft.com/office/officeart/2005/8/layout/process2"/>
    <dgm:cxn modelId="{15D63D52-C1AB-41B8-B62E-D9D659367B9E}" type="presOf" srcId="{C57FE7CC-9EE9-4801-80FD-1167FE9CA952}" destId="{02C25C2B-2A73-4639-B7B3-DB7C4BBD24B1}" srcOrd="0" destOrd="0" presId="urn:microsoft.com/office/officeart/2005/8/layout/process2"/>
    <dgm:cxn modelId="{0B16B96F-489F-4EAC-B832-B6580A24C3DA}" type="presOf" srcId="{D598E9FD-CC6D-42EA-9E73-917DB8609986}" destId="{853316F2-01EC-4543-89E0-403CE6919C2C}" srcOrd="0" destOrd="0" presId="urn:microsoft.com/office/officeart/2005/8/layout/process2"/>
    <dgm:cxn modelId="{2CD2D9A2-8B18-4254-9446-4E7DF4F4C27D}" type="presOf" srcId="{1259A978-2BA7-424F-990D-FEF1DE93A2EE}" destId="{AAC574F0-E90C-45AB-B51D-EF556FFC0836}" srcOrd="0" destOrd="0" presId="urn:microsoft.com/office/officeart/2005/8/layout/process2"/>
    <dgm:cxn modelId="{B69E705D-CC69-4E0D-B995-514FFCD844C4}" type="presOf" srcId="{46D6AB97-60EF-410F-8A60-28A32C72DA20}" destId="{3C9C9918-D609-46C7-BD9C-8BE61812B42C}" srcOrd="1" destOrd="0" presId="urn:microsoft.com/office/officeart/2005/8/layout/process2"/>
    <dgm:cxn modelId="{5BB73835-171D-4C19-9162-7D144EE84BF1}" srcId="{C57FE7CC-9EE9-4801-80FD-1167FE9CA952}" destId="{1259A978-2BA7-424F-990D-FEF1DE93A2EE}" srcOrd="2" destOrd="0" parTransId="{18563D50-5E42-4A7D-B8BE-5C46E32DDDBD}" sibTransId="{BF7AC982-A0AC-47ED-9033-50725EF62814}"/>
    <dgm:cxn modelId="{2518FCB8-6E86-44BF-BEF1-B1B589C575A0}" type="presParOf" srcId="{02C25C2B-2A73-4639-B7B3-DB7C4BBD24B1}" destId="{853316F2-01EC-4543-89E0-403CE6919C2C}" srcOrd="0" destOrd="0" presId="urn:microsoft.com/office/officeart/2005/8/layout/process2"/>
    <dgm:cxn modelId="{3D2061F3-3969-4D12-BC89-25FC91B2231E}" type="presParOf" srcId="{02C25C2B-2A73-4639-B7B3-DB7C4BBD24B1}" destId="{457046F3-A171-40D7-81FA-DBCA06BDEF45}" srcOrd="1" destOrd="0" presId="urn:microsoft.com/office/officeart/2005/8/layout/process2"/>
    <dgm:cxn modelId="{8B76D13A-58C6-4A68-B4E6-777D1BA52AFC}" type="presParOf" srcId="{457046F3-A171-40D7-81FA-DBCA06BDEF45}" destId="{3EAA5780-02C7-4895-BF1A-D471383B6633}" srcOrd="0" destOrd="0" presId="urn:microsoft.com/office/officeart/2005/8/layout/process2"/>
    <dgm:cxn modelId="{1A4D36F3-0CCE-4DC9-963A-D880476CA7CD}" type="presParOf" srcId="{02C25C2B-2A73-4639-B7B3-DB7C4BBD24B1}" destId="{DF1278E1-A2D2-4BAE-90F4-5C7081BC12FB}" srcOrd="2" destOrd="0" presId="urn:microsoft.com/office/officeart/2005/8/layout/process2"/>
    <dgm:cxn modelId="{56153096-F255-475A-AFBE-E862622AA2A8}" type="presParOf" srcId="{02C25C2B-2A73-4639-B7B3-DB7C4BBD24B1}" destId="{C2CF524C-CD3D-46CD-9C2A-D55341D32EB1}" srcOrd="3" destOrd="0" presId="urn:microsoft.com/office/officeart/2005/8/layout/process2"/>
    <dgm:cxn modelId="{C34796F6-6AA0-49C4-B122-953D08F09353}" type="presParOf" srcId="{C2CF524C-CD3D-46CD-9C2A-D55341D32EB1}" destId="{3C9C9918-D609-46C7-BD9C-8BE61812B42C}" srcOrd="0" destOrd="0" presId="urn:microsoft.com/office/officeart/2005/8/layout/process2"/>
    <dgm:cxn modelId="{F1A38639-BC29-4178-A915-F63248EDE711}" type="presParOf" srcId="{02C25C2B-2A73-4639-B7B3-DB7C4BBD24B1}" destId="{AAC574F0-E90C-45AB-B51D-EF556FFC083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CC45-3B46-48FB-B7A6-3D028FDB68F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00CA-8AFE-4B5E-8D38-0AA4E92C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</a:t>
            </a:r>
            <a:r>
              <a:rPr lang="en-US" baseline="0" dirty="0" smtClean="0"/>
              <a:t> liquid and gel forms of 7.1% chlorhexidine digluconate are available from these sources.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8CD4D-102B-4FEC-9027-1D3C7F9DA0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4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4127500"/>
            <a:ext cx="7772400" cy="118110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702300"/>
            <a:ext cx="5260197" cy="596900"/>
          </a:xfrm>
          <a:prstGeom prst="rect">
            <a:avLst/>
          </a:prstGeom>
          <a:solidFill>
            <a:srgbClr val="F4BA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WG-logo-gold-whitecirc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298" y="5422900"/>
            <a:ext cx="3718702" cy="1099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2438400"/>
            <a:ext cx="7772400" cy="1470025"/>
          </a:xfrm>
        </p:spPr>
        <p:txBody>
          <a:bodyPr/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4600" kern="1200" dirty="0">
                <a:solidFill>
                  <a:srgbClr val="E478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399555"/>
            <a:ext cx="6908800" cy="215900"/>
          </a:xfrm>
          <a:prstGeom prst="rect">
            <a:avLst/>
          </a:prstGeom>
          <a:solidFill>
            <a:srgbClr val="F4BA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WG-logo-gold-whitecirc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0" y="6187455"/>
            <a:ext cx="2072967" cy="6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6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399555"/>
            <a:ext cx="6908800" cy="215900"/>
          </a:xfrm>
          <a:prstGeom prst="rect">
            <a:avLst/>
          </a:prstGeom>
          <a:solidFill>
            <a:srgbClr val="F4BA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WG-logo-gold-whitecirc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0" y="6187455"/>
            <a:ext cx="2072967" cy="6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422400"/>
            <a:ext cx="7289800" cy="45259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99555"/>
            <a:ext cx="6908800" cy="215900"/>
          </a:xfrm>
          <a:prstGeom prst="rect">
            <a:avLst/>
          </a:prstGeom>
          <a:solidFill>
            <a:srgbClr val="F4BA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WG-logo-gold-whitecirc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0" y="6187455"/>
            <a:ext cx="2072967" cy="6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DE9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4406900"/>
            <a:ext cx="7772400" cy="1362075"/>
          </a:xfrm>
        </p:spPr>
        <p:txBody>
          <a:bodyPr anchor="t"/>
          <a:lstStyle>
            <a:lvl1pPr algn="l">
              <a:defRPr sz="24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1" y="2690813"/>
            <a:ext cx="8013699" cy="150018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lang="en-US" sz="4400" b="0" kern="1200" dirty="0" smtClean="0">
                <a:solidFill>
                  <a:srgbClr val="E47823"/>
                </a:solidFill>
                <a:latin typeface="Open Sans"/>
                <a:ea typeface="+mn-ea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03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478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EFD29D"/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4406900"/>
            <a:ext cx="7772400" cy="1362075"/>
          </a:xfrm>
        </p:spPr>
        <p:txBody>
          <a:bodyPr anchor="t"/>
          <a:lstStyle>
            <a:lvl1pPr algn="l">
              <a:defRPr sz="2400" b="0" cap="none">
                <a:solidFill>
                  <a:srgbClr val="EFD2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1" y="2690813"/>
            <a:ext cx="8013699" cy="150018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lang="en-US" sz="4400" b="0" kern="1200" dirty="0" smtClean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471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EFD29D"/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4406900"/>
            <a:ext cx="7772400" cy="1362075"/>
          </a:xfrm>
        </p:spPr>
        <p:txBody>
          <a:bodyPr anchor="t"/>
          <a:lstStyle>
            <a:lvl1pPr algn="l">
              <a:defRPr sz="2400" b="0" cap="none">
                <a:solidFill>
                  <a:srgbClr val="EFD2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1" y="2690813"/>
            <a:ext cx="8013699" cy="150018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lang="en-US" sz="4400" b="0" kern="1200" dirty="0" smtClean="0">
                <a:solidFill>
                  <a:srgbClr val="F4BA50"/>
                </a:solidFill>
                <a:latin typeface="Open Sans"/>
                <a:ea typeface="+mn-ea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7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7F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EFD29D"/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4406900"/>
            <a:ext cx="7772400" cy="1362075"/>
          </a:xfrm>
        </p:spPr>
        <p:txBody>
          <a:bodyPr anchor="t"/>
          <a:lstStyle>
            <a:lvl1pPr algn="l">
              <a:defRPr sz="2400" b="0" cap="none">
                <a:solidFill>
                  <a:srgbClr val="EFD2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1" y="2690813"/>
            <a:ext cx="8013699" cy="150018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lang="en-US" sz="4400" b="0" kern="1200" dirty="0" smtClean="0">
                <a:solidFill>
                  <a:srgbClr val="F4BA50"/>
                </a:solidFill>
                <a:latin typeface="Open Sans"/>
                <a:ea typeface="+mn-ea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8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6034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EFD29D"/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4406900"/>
            <a:ext cx="7772400" cy="1362075"/>
          </a:xfrm>
        </p:spPr>
        <p:txBody>
          <a:bodyPr anchor="t"/>
          <a:lstStyle>
            <a:lvl1pPr algn="l">
              <a:defRPr sz="2400" b="0" cap="none">
                <a:solidFill>
                  <a:srgbClr val="EFD2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1" y="2690813"/>
            <a:ext cx="8013699" cy="150018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lang="en-US" sz="4400" b="0" kern="1200" dirty="0" smtClean="0">
                <a:solidFill>
                  <a:srgbClr val="F4BA50"/>
                </a:solidFill>
                <a:latin typeface="Open Sans"/>
                <a:ea typeface="+mn-ea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5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71B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b="1"/>
          <a:stretch/>
        </p:blipFill>
        <p:spPr>
          <a:xfrm>
            <a:off x="0" y="0"/>
            <a:ext cx="9143999" cy="11938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EFD29D"/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4406900"/>
            <a:ext cx="7772400" cy="1362075"/>
          </a:xfrm>
        </p:spPr>
        <p:txBody>
          <a:bodyPr anchor="t"/>
          <a:lstStyle>
            <a:lvl1pPr algn="l">
              <a:defRPr sz="2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1" y="2690813"/>
            <a:ext cx="8013699" cy="150018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lang="en-US" sz="4400" b="0" kern="1200" dirty="0" smtClean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54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69100" y="6445250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9296-5F56-4A47-BE93-5B309D98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399555"/>
            <a:ext cx="6908800" cy="215900"/>
          </a:xfrm>
          <a:prstGeom prst="rect">
            <a:avLst/>
          </a:prstGeom>
          <a:solidFill>
            <a:srgbClr val="F4BA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WG-logo-gold-whitecirc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0" y="6187455"/>
            <a:ext cx="2072967" cy="6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143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1600200"/>
            <a:ext cx="728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6" r:id="rId5"/>
    <p:sldLayoutId id="2147483657" r:id="rId6"/>
    <p:sldLayoutId id="2147483659" r:id="rId7"/>
    <p:sldLayoutId id="2147483658" r:id="rId8"/>
    <p:sldLayoutId id="2147483652" r:id="rId9"/>
    <p:sldLayoutId id="2147483654" r:id="rId10"/>
    <p:sldLayoutId id="21474836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47823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800" kern="1200">
          <a:solidFill>
            <a:srgbClr val="595959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2400" kern="1200">
          <a:solidFill>
            <a:srgbClr val="595959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healthynewbornnetwork.org/page/chlorhexidine-umbilical-cord-care-hu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ynewbornnetwork.org/page/chlorhexidine-umbilical-cord-care-hu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Global Maternal Newborn Health Conference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October 2015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Mutsumi Metzler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6101" y="1094015"/>
            <a:ext cx="8013699" cy="2653102"/>
          </a:xfrm>
        </p:spPr>
        <p:txBody>
          <a:bodyPr/>
          <a:lstStyle/>
          <a:p>
            <a:r>
              <a:rPr lang="en-US" sz="4000" dirty="0" smtClean="0"/>
              <a:t>Establishing Quality Product Supply of Chlorhexidine for Umbilical Cord Care through </a:t>
            </a:r>
            <a:r>
              <a:rPr lang="en-US" sz="4000" dirty="0"/>
              <a:t>Local Production </a:t>
            </a:r>
          </a:p>
        </p:txBody>
      </p:sp>
    </p:spTree>
    <p:extLst>
      <p:ext uri="{BB962C8B-B14F-4D97-AF65-F5344CB8AC3E}">
        <p14:creationId xmlns:p14="http://schemas.microsoft.com/office/powerpoint/2010/main" val="1520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9" y="1041723"/>
            <a:ext cx="9147191" cy="5078027"/>
          </a:xfrm>
          <a:custGeom>
            <a:avLst/>
            <a:gdLst/>
            <a:ahLst/>
            <a:cxnLst/>
            <a:rect l="l" t="t" r="r" b="b"/>
            <a:pathLst>
              <a:path w="9144000" h="4953000">
                <a:moveTo>
                  <a:pt x="0" y="0"/>
                </a:moveTo>
                <a:lnTo>
                  <a:pt x="0" y="4953000"/>
                </a:lnTo>
                <a:lnTo>
                  <a:pt x="9144000" y="4953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2521" y="3227966"/>
            <a:ext cx="20171" cy="78664"/>
          </a:xfrm>
          <a:custGeom>
            <a:avLst/>
            <a:gdLst/>
            <a:ahLst/>
            <a:cxnLst/>
            <a:rect l="l" t="t" r="r" b="b"/>
            <a:pathLst>
              <a:path w="22860" h="89153">
                <a:moveTo>
                  <a:pt x="22860" y="0"/>
                </a:moveTo>
                <a:lnTo>
                  <a:pt x="0" y="0"/>
                </a:lnTo>
                <a:lnTo>
                  <a:pt x="1524" y="28194"/>
                </a:lnTo>
                <a:lnTo>
                  <a:pt x="3048" y="51053"/>
                </a:lnTo>
                <a:lnTo>
                  <a:pt x="4572" y="66294"/>
                </a:lnTo>
                <a:lnTo>
                  <a:pt x="6858" y="78486"/>
                </a:lnTo>
                <a:lnTo>
                  <a:pt x="7620" y="86106"/>
                </a:lnTo>
                <a:lnTo>
                  <a:pt x="9906" y="89154"/>
                </a:lnTo>
                <a:lnTo>
                  <a:pt x="11430" y="89154"/>
                </a:lnTo>
                <a:lnTo>
                  <a:pt x="12954" y="86106"/>
                </a:lnTo>
                <a:lnTo>
                  <a:pt x="16002" y="70866"/>
                </a:lnTo>
                <a:lnTo>
                  <a:pt x="19812" y="48006"/>
                </a:lnTo>
                <a:lnTo>
                  <a:pt x="228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8488" y="3223932"/>
            <a:ext cx="28911" cy="86734"/>
          </a:xfrm>
          <a:custGeom>
            <a:avLst/>
            <a:gdLst/>
            <a:ahLst/>
            <a:cxnLst/>
            <a:rect l="l" t="t" r="r" b="b"/>
            <a:pathLst>
              <a:path w="32766" h="98298">
                <a:moveTo>
                  <a:pt x="9398" y="9144"/>
                </a:moveTo>
                <a:lnTo>
                  <a:pt x="9144" y="4572"/>
                </a:lnTo>
                <a:lnTo>
                  <a:pt x="0" y="4572"/>
                </a:lnTo>
                <a:lnTo>
                  <a:pt x="762" y="32766"/>
                </a:lnTo>
                <a:lnTo>
                  <a:pt x="3048" y="55626"/>
                </a:lnTo>
                <a:lnTo>
                  <a:pt x="3810" y="71628"/>
                </a:lnTo>
                <a:lnTo>
                  <a:pt x="4572" y="74676"/>
                </a:lnTo>
                <a:lnTo>
                  <a:pt x="4572" y="9144"/>
                </a:lnTo>
                <a:lnTo>
                  <a:pt x="9398" y="9144"/>
                </a:lnTo>
                <a:close/>
              </a:path>
              <a:path w="32766" h="98298">
                <a:moveTo>
                  <a:pt x="32766" y="4571"/>
                </a:moveTo>
                <a:lnTo>
                  <a:pt x="32766" y="3809"/>
                </a:lnTo>
                <a:lnTo>
                  <a:pt x="32004" y="2285"/>
                </a:lnTo>
                <a:lnTo>
                  <a:pt x="31242" y="1523"/>
                </a:lnTo>
                <a:lnTo>
                  <a:pt x="30480" y="0"/>
                </a:lnTo>
                <a:lnTo>
                  <a:pt x="4572" y="0"/>
                </a:lnTo>
                <a:lnTo>
                  <a:pt x="4572" y="4572"/>
                </a:lnTo>
                <a:lnTo>
                  <a:pt x="9144" y="4572"/>
                </a:lnTo>
                <a:lnTo>
                  <a:pt x="9398" y="9144"/>
                </a:lnTo>
                <a:lnTo>
                  <a:pt x="22515" y="9143"/>
                </a:lnTo>
                <a:lnTo>
                  <a:pt x="22860" y="3809"/>
                </a:lnTo>
                <a:lnTo>
                  <a:pt x="27432" y="9143"/>
                </a:lnTo>
                <a:lnTo>
                  <a:pt x="27432" y="62484"/>
                </a:lnTo>
                <a:lnTo>
                  <a:pt x="28956" y="53340"/>
                </a:lnTo>
                <a:lnTo>
                  <a:pt x="30480" y="27432"/>
                </a:lnTo>
                <a:lnTo>
                  <a:pt x="32766" y="4571"/>
                </a:lnTo>
                <a:close/>
              </a:path>
              <a:path w="32766" h="98298">
                <a:moveTo>
                  <a:pt x="15264" y="78363"/>
                </a:moveTo>
                <a:lnTo>
                  <a:pt x="13716" y="70104"/>
                </a:lnTo>
                <a:lnTo>
                  <a:pt x="12192" y="54864"/>
                </a:lnTo>
                <a:lnTo>
                  <a:pt x="10668" y="32004"/>
                </a:lnTo>
                <a:lnTo>
                  <a:pt x="9398" y="9144"/>
                </a:lnTo>
                <a:lnTo>
                  <a:pt x="4572" y="9144"/>
                </a:lnTo>
                <a:lnTo>
                  <a:pt x="4572" y="74676"/>
                </a:lnTo>
                <a:lnTo>
                  <a:pt x="6858" y="83820"/>
                </a:lnTo>
                <a:lnTo>
                  <a:pt x="7620" y="91440"/>
                </a:lnTo>
                <a:lnTo>
                  <a:pt x="7620" y="92202"/>
                </a:lnTo>
                <a:lnTo>
                  <a:pt x="8382" y="92964"/>
                </a:lnTo>
                <a:lnTo>
                  <a:pt x="8382" y="93726"/>
                </a:lnTo>
                <a:lnTo>
                  <a:pt x="9906" y="96012"/>
                </a:lnTo>
                <a:lnTo>
                  <a:pt x="11430" y="97536"/>
                </a:lnTo>
                <a:lnTo>
                  <a:pt x="12192" y="97917"/>
                </a:lnTo>
                <a:lnTo>
                  <a:pt x="12192" y="90678"/>
                </a:lnTo>
                <a:lnTo>
                  <a:pt x="13062" y="89371"/>
                </a:lnTo>
                <a:lnTo>
                  <a:pt x="15264" y="78363"/>
                </a:lnTo>
                <a:close/>
              </a:path>
              <a:path w="32766" h="98298">
                <a:moveTo>
                  <a:pt x="13062" y="89371"/>
                </a:moveTo>
                <a:lnTo>
                  <a:pt x="12192" y="90678"/>
                </a:lnTo>
                <a:lnTo>
                  <a:pt x="12954" y="90220"/>
                </a:lnTo>
                <a:lnTo>
                  <a:pt x="12954" y="89916"/>
                </a:lnTo>
                <a:lnTo>
                  <a:pt x="13062" y="89371"/>
                </a:lnTo>
                <a:close/>
              </a:path>
              <a:path w="32766" h="98298">
                <a:moveTo>
                  <a:pt x="16764" y="98298"/>
                </a:moveTo>
                <a:lnTo>
                  <a:pt x="16764" y="89916"/>
                </a:lnTo>
                <a:lnTo>
                  <a:pt x="16655" y="89698"/>
                </a:lnTo>
                <a:lnTo>
                  <a:pt x="15240" y="88849"/>
                </a:lnTo>
                <a:lnTo>
                  <a:pt x="12192" y="90678"/>
                </a:lnTo>
                <a:lnTo>
                  <a:pt x="12192" y="97917"/>
                </a:lnTo>
                <a:lnTo>
                  <a:pt x="12954" y="98298"/>
                </a:lnTo>
                <a:lnTo>
                  <a:pt x="16764" y="98298"/>
                </a:lnTo>
                <a:close/>
              </a:path>
              <a:path w="32766" h="98298">
                <a:moveTo>
                  <a:pt x="13716" y="88392"/>
                </a:moveTo>
                <a:lnTo>
                  <a:pt x="13062" y="89371"/>
                </a:lnTo>
                <a:lnTo>
                  <a:pt x="12954" y="89916"/>
                </a:lnTo>
                <a:lnTo>
                  <a:pt x="13716" y="88392"/>
                </a:lnTo>
                <a:close/>
              </a:path>
              <a:path w="32766" h="98298">
                <a:moveTo>
                  <a:pt x="13716" y="89763"/>
                </a:moveTo>
                <a:lnTo>
                  <a:pt x="13716" y="88392"/>
                </a:lnTo>
                <a:lnTo>
                  <a:pt x="12954" y="89916"/>
                </a:lnTo>
                <a:lnTo>
                  <a:pt x="12954" y="90220"/>
                </a:lnTo>
                <a:lnTo>
                  <a:pt x="13716" y="89763"/>
                </a:lnTo>
                <a:close/>
              </a:path>
              <a:path w="32766" h="98298">
                <a:moveTo>
                  <a:pt x="16679" y="89069"/>
                </a:moveTo>
                <a:lnTo>
                  <a:pt x="16002" y="82296"/>
                </a:lnTo>
                <a:lnTo>
                  <a:pt x="15264" y="78363"/>
                </a:lnTo>
                <a:lnTo>
                  <a:pt x="13062" y="89371"/>
                </a:lnTo>
                <a:lnTo>
                  <a:pt x="13716" y="88392"/>
                </a:lnTo>
                <a:lnTo>
                  <a:pt x="13716" y="89763"/>
                </a:lnTo>
                <a:lnTo>
                  <a:pt x="14478" y="89306"/>
                </a:lnTo>
                <a:lnTo>
                  <a:pt x="14478" y="88392"/>
                </a:lnTo>
                <a:lnTo>
                  <a:pt x="16002" y="88392"/>
                </a:lnTo>
                <a:lnTo>
                  <a:pt x="16679" y="89069"/>
                </a:lnTo>
                <a:close/>
              </a:path>
              <a:path w="32766" h="98298">
                <a:moveTo>
                  <a:pt x="16002" y="88392"/>
                </a:moveTo>
                <a:lnTo>
                  <a:pt x="14478" y="88392"/>
                </a:lnTo>
                <a:lnTo>
                  <a:pt x="15240" y="88849"/>
                </a:lnTo>
                <a:lnTo>
                  <a:pt x="16002" y="88392"/>
                </a:lnTo>
                <a:close/>
              </a:path>
              <a:path w="32766" h="98298">
                <a:moveTo>
                  <a:pt x="15240" y="88849"/>
                </a:moveTo>
                <a:lnTo>
                  <a:pt x="14478" y="88392"/>
                </a:lnTo>
                <a:lnTo>
                  <a:pt x="14478" y="89306"/>
                </a:lnTo>
                <a:lnTo>
                  <a:pt x="15240" y="88849"/>
                </a:lnTo>
                <a:close/>
              </a:path>
              <a:path w="32766" h="98298">
                <a:moveTo>
                  <a:pt x="16655" y="89698"/>
                </a:moveTo>
                <a:lnTo>
                  <a:pt x="16002" y="88392"/>
                </a:lnTo>
                <a:lnTo>
                  <a:pt x="15240" y="88849"/>
                </a:lnTo>
                <a:lnTo>
                  <a:pt x="16655" y="89698"/>
                </a:lnTo>
                <a:close/>
              </a:path>
              <a:path w="32766" h="98298">
                <a:moveTo>
                  <a:pt x="27432" y="62484"/>
                </a:moveTo>
                <a:lnTo>
                  <a:pt x="27432" y="9143"/>
                </a:lnTo>
                <a:lnTo>
                  <a:pt x="22515" y="9143"/>
                </a:lnTo>
                <a:lnTo>
                  <a:pt x="19812" y="52577"/>
                </a:lnTo>
                <a:lnTo>
                  <a:pt x="16002" y="74676"/>
                </a:lnTo>
                <a:lnTo>
                  <a:pt x="15264" y="78363"/>
                </a:lnTo>
                <a:lnTo>
                  <a:pt x="16002" y="82296"/>
                </a:lnTo>
                <a:lnTo>
                  <a:pt x="16679" y="89069"/>
                </a:lnTo>
                <a:lnTo>
                  <a:pt x="18288" y="90678"/>
                </a:lnTo>
                <a:lnTo>
                  <a:pt x="18288" y="97917"/>
                </a:lnTo>
                <a:lnTo>
                  <a:pt x="19050" y="97536"/>
                </a:lnTo>
                <a:lnTo>
                  <a:pt x="19812" y="96012"/>
                </a:lnTo>
                <a:lnTo>
                  <a:pt x="21336" y="93726"/>
                </a:lnTo>
                <a:lnTo>
                  <a:pt x="22098" y="92964"/>
                </a:lnTo>
                <a:lnTo>
                  <a:pt x="22098" y="92202"/>
                </a:lnTo>
                <a:lnTo>
                  <a:pt x="25146" y="76200"/>
                </a:lnTo>
                <a:lnTo>
                  <a:pt x="27432" y="62484"/>
                </a:lnTo>
                <a:close/>
              </a:path>
              <a:path w="32766" h="98298">
                <a:moveTo>
                  <a:pt x="16747" y="89753"/>
                </a:moveTo>
                <a:lnTo>
                  <a:pt x="16679" y="89069"/>
                </a:lnTo>
                <a:lnTo>
                  <a:pt x="16002" y="88392"/>
                </a:lnTo>
                <a:lnTo>
                  <a:pt x="16655" y="89698"/>
                </a:lnTo>
                <a:close/>
              </a:path>
              <a:path w="32766" h="98298">
                <a:moveTo>
                  <a:pt x="16764" y="89916"/>
                </a:moveTo>
                <a:lnTo>
                  <a:pt x="16747" y="89753"/>
                </a:lnTo>
                <a:lnTo>
                  <a:pt x="16764" y="89916"/>
                </a:lnTo>
                <a:close/>
              </a:path>
              <a:path w="32766" h="98298">
                <a:moveTo>
                  <a:pt x="18288" y="90678"/>
                </a:moveTo>
                <a:lnTo>
                  <a:pt x="16679" y="89069"/>
                </a:lnTo>
                <a:lnTo>
                  <a:pt x="16747" y="89753"/>
                </a:lnTo>
                <a:lnTo>
                  <a:pt x="18288" y="90678"/>
                </a:lnTo>
                <a:close/>
              </a:path>
              <a:path w="32766" h="98298">
                <a:moveTo>
                  <a:pt x="18288" y="97917"/>
                </a:moveTo>
                <a:lnTo>
                  <a:pt x="18288" y="90678"/>
                </a:lnTo>
                <a:lnTo>
                  <a:pt x="16747" y="89753"/>
                </a:lnTo>
                <a:lnTo>
                  <a:pt x="16764" y="89916"/>
                </a:lnTo>
                <a:lnTo>
                  <a:pt x="16764" y="98298"/>
                </a:lnTo>
                <a:lnTo>
                  <a:pt x="17526" y="98298"/>
                </a:lnTo>
                <a:lnTo>
                  <a:pt x="18288" y="97917"/>
                </a:lnTo>
                <a:close/>
              </a:path>
              <a:path w="32766" h="98298">
                <a:moveTo>
                  <a:pt x="27432" y="9143"/>
                </a:moveTo>
                <a:lnTo>
                  <a:pt x="22860" y="3809"/>
                </a:lnTo>
                <a:lnTo>
                  <a:pt x="22515" y="9143"/>
                </a:lnTo>
                <a:lnTo>
                  <a:pt x="27432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2771" y="3223261"/>
            <a:ext cx="10758" cy="78664"/>
          </a:xfrm>
          <a:custGeom>
            <a:avLst/>
            <a:gdLst/>
            <a:ahLst/>
            <a:cxnLst/>
            <a:rect l="l" t="t" r="r" b="b"/>
            <a:pathLst>
              <a:path w="12192" h="89153">
                <a:moveTo>
                  <a:pt x="12192" y="89153"/>
                </a:moveTo>
                <a:lnTo>
                  <a:pt x="10557" y="48578"/>
                </a:lnTo>
                <a:lnTo>
                  <a:pt x="2810" y="8917"/>
                </a:lnTo>
                <a:lnTo>
                  <a:pt x="0" y="0"/>
                </a:lnTo>
                <a:lnTo>
                  <a:pt x="0" y="15239"/>
                </a:lnTo>
                <a:lnTo>
                  <a:pt x="4572" y="57911"/>
                </a:lnTo>
                <a:lnTo>
                  <a:pt x="12192" y="891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8065" y="3219225"/>
            <a:ext cx="20170" cy="84044"/>
          </a:xfrm>
          <a:custGeom>
            <a:avLst/>
            <a:gdLst/>
            <a:ahLst/>
            <a:cxnLst/>
            <a:rect l="l" t="t" r="r" b="b"/>
            <a:pathLst>
              <a:path w="22859" h="95250">
                <a:moveTo>
                  <a:pt x="9767" y="4606"/>
                </a:moveTo>
                <a:lnTo>
                  <a:pt x="9143" y="3047"/>
                </a:lnTo>
                <a:lnTo>
                  <a:pt x="8381" y="1523"/>
                </a:lnTo>
                <a:lnTo>
                  <a:pt x="6875" y="17"/>
                </a:lnTo>
                <a:lnTo>
                  <a:pt x="4571" y="0"/>
                </a:lnTo>
                <a:lnTo>
                  <a:pt x="2285" y="761"/>
                </a:lnTo>
                <a:lnTo>
                  <a:pt x="0" y="2285"/>
                </a:lnTo>
                <a:lnTo>
                  <a:pt x="0" y="19811"/>
                </a:lnTo>
                <a:lnTo>
                  <a:pt x="761" y="28193"/>
                </a:lnTo>
                <a:lnTo>
                  <a:pt x="761" y="6857"/>
                </a:lnTo>
                <a:lnTo>
                  <a:pt x="9767" y="4606"/>
                </a:lnTo>
                <a:close/>
              </a:path>
              <a:path w="22859" h="95250">
                <a:moveTo>
                  <a:pt x="22859" y="93725"/>
                </a:moveTo>
                <a:lnTo>
                  <a:pt x="20049" y="48075"/>
                </a:lnTo>
                <a:lnTo>
                  <a:pt x="12191" y="10667"/>
                </a:lnTo>
                <a:lnTo>
                  <a:pt x="9767" y="4606"/>
                </a:lnTo>
                <a:lnTo>
                  <a:pt x="761" y="6857"/>
                </a:lnTo>
                <a:lnTo>
                  <a:pt x="3229" y="14171"/>
                </a:lnTo>
                <a:lnTo>
                  <a:pt x="6875" y="25970"/>
                </a:lnTo>
                <a:lnTo>
                  <a:pt x="9260" y="38618"/>
                </a:lnTo>
                <a:lnTo>
                  <a:pt x="9905" y="44098"/>
                </a:lnTo>
                <a:lnTo>
                  <a:pt x="9905" y="19811"/>
                </a:lnTo>
                <a:lnTo>
                  <a:pt x="11429" y="35813"/>
                </a:lnTo>
                <a:lnTo>
                  <a:pt x="12191" y="48767"/>
                </a:lnTo>
                <a:lnTo>
                  <a:pt x="14477" y="61721"/>
                </a:lnTo>
                <a:lnTo>
                  <a:pt x="22097" y="92201"/>
                </a:lnTo>
                <a:lnTo>
                  <a:pt x="22097" y="93725"/>
                </a:lnTo>
                <a:lnTo>
                  <a:pt x="22859" y="93725"/>
                </a:lnTo>
                <a:close/>
              </a:path>
              <a:path w="22859" h="95250">
                <a:moveTo>
                  <a:pt x="17525" y="93725"/>
                </a:moveTo>
                <a:lnTo>
                  <a:pt x="12953" y="93725"/>
                </a:lnTo>
                <a:lnTo>
                  <a:pt x="12953" y="76961"/>
                </a:lnTo>
                <a:lnTo>
                  <a:pt x="10795" y="51645"/>
                </a:lnTo>
                <a:lnTo>
                  <a:pt x="9260" y="38618"/>
                </a:lnTo>
                <a:lnTo>
                  <a:pt x="6857" y="25914"/>
                </a:lnTo>
                <a:lnTo>
                  <a:pt x="3229" y="14171"/>
                </a:lnTo>
                <a:lnTo>
                  <a:pt x="761" y="6857"/>
                </a:lnTo>
                <a:lnTo>
                  <a:pt x="761" y="28193"/>
                </a:lnTo>
                <a:lnTo>
                  <a:pt x="9143" y="81533"/>
                </a:lnTo>
                <a:lnTo>
                  <a:pt x="12953" y="95249"/>
                </a:lnTo>
                <a:lnTo>
                  <a:pt x="17525" y="93725"/>
                </a:lnTo>
                <a:close/>
              </a:path>
              <a:path w="22859" h="95250">
                <a:moveTo>
                  <a:pt x="9905" y="4952"/>
                </a:moveTo>
                <a:lnTo>
                  <a:pt x="9905" y="4571"/>
                </a:lnTo>
                <a:lnTo>
                  <a:pt x="9767" y="4606"/>
                </a:lnTo>
                <a:lnTo>
                  <a:pt x="9905" y="4952"/>
                </a:lnTo>
                <a:close/>
              </a:path>
              <a:path w="22859" h="95250">
                <a:moveTo>
                  <a:pt x="22097" y="92201"/>
                </a:moveTo>
                <a:lnTo>
                  <a:pt x="14477" y="61721"/>
                </a:lnTo>
                <a:lnTo>
                  <a:pt x="12191" y="48767"/>
                </a:lnTo>
                <a:lnTo>
                  <a:pt x="11429" y="35813"/>
                </a:lnTo>
                <a:lnTo>
                  <a:pt x="9905" y="19811"/>
                </a:lnTo>
                <a:lnTo>
                  <a:pt x="9905" y="44098"/>
                </a:lnTo>
                <a:lnTo>
                  <a:pt x="10795" y="51645"/>
                </a:lnTo>
                <a:lnTo>
                  <a:pt x="12953" y="76961"/>
                </a:lnTo>
                <a:lnTo>
                  <a:pt x="12953" y="93725"/>
                </a:lnTo>
                <a:lnTo>
                  <a:pt x="17525" y="93725"/>
                </a:lnTo>
                <a:lnTo>
                  <a:pt x="22097" y="92201"/>
                </a:lnTo>
                <a:close/>
              </a:path>
              <a:path w="22859" h="95250">
                <a:moveTo>
                  <a:pt x="22097" y="93725"/>
                </a:moveTo>
                <a:lnTo>
                  <a:pt x="22097" y="92201"/>
                </a:lnTo>
                <a:lnTo>
                  <a:pt x="17525" y="93725"/>
                </a:lnTo>
                <a:lnTo>
                  <a:pt x="22097" y="93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3850" y="3059878"/>
            <a:ext cx="31601" cy="78664"/>
          </a:xfrm>
          <a:custGeom>
            <a:avLst/>
            <a:gdLst/>
            <a:ahLst/>
            <a:cxnLst/>
            <a:rect l="l" t="t" r="r" b="b"/>
            <a:pathLst>
              <a:path w="35814" h="89153">
                <a:moveTo>
                  <a:pt x="6758" y="11661"/>
                </a:moveTo>
                <a:lnTo>
                  <a:pt x="4572" y="0"/>
                </a:lnTo>
                <a:lnTo>
                  <a:pt x="0" y="18288"/>
                </a:lnTo>
                <a:lnTo>
                  <a:pt x="6096" y="12192"/>
                </a:lnTo>
                <a:lnTo>
                  <a:pt x="6758" y="11661"/>
                </a:lnTo>
                <a:close/>
              </a:path>
              <a:path w="35814" h="89153">
                <a:moveTo>
                  <a:pt x="35814" y="18287"/>
                </a:moveTo>
                <a:lnTo>
                  <a:pt x="25146" y="15240"/>
                </a:lnTo>
                <a:lnTo>
                  <a:pt x="17526" y="9143"/>
                </a:lnTo>
                <a:lnTo>
                  <a:pt x="9906" y="9144"/>
                </a:lnTo>
                <a:lnTo>
                  <a:pt x="6758" y="11661"/>
                </a:lnTo>
                <a:lnTo>
                  <a:pt x="6858" y="12192"/>
                </a:lnTo>
                <a:lnTo>
                  <a:pt x="15240" y="38862"/>
                </a:lnTo>
                <a:lnTo>
                  <a:pt x="25146" y="68580"/>
                </a:lnTo>
                <a:lnTo>
                  <a:pt x="31242" y="89154"/>
                </a:lnTo>
                <a:lnTo>
                  <a:pt x="32766" y="53340"/>
                </a:lnTo>
                <a:lnTo>
                  <a:pt x="35814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99144" y="3059206"/>
            <a:ext cx="40341" cy="84044"/>
          </a:xfrm>
          <a:custGeom>
            <a:avLst/>
            <a:gdLst/>
            <a:ahLst/>
            <a:cxnLst/>
            <a:rect l="l" t="t" r="r" b="b"/>
            <a:pathLst>
              <a:path w="45720" h="95250">
                <a:moveTo>
                  <a:pt x="9905" y="1143"/>
                </a:moveTo>
                <a:lnTo>
                  <a:pt x="5333" y="0"/>
                </a:lnTo>
                <a:lnTo>
                  <a:pt x="761" y="17526"/>
                </a:lnTo>
                <a:lnTo>
                  <a:pt x="0" y="19812"/>
                </a:lnTo>
                <a:lnTo>
                  <a:pt x="761" y="22098"/>
                </a:lnTo>
                <a:lnTo>
                  <a:pt x="1523" y="22479"/>
                </a:lnTo>
                <a:lnTo>
                  <a:pt x="1523" y="15240"/>
                </a:lnTo>
                <a:lnTo>
                  <a:pt x="5333" y="11853"/>
                </a:lnTo>
                <a:lnTo>
                  <a:pt x="5333" y="2286"/>
                </a:lnTo>
                <a:lnTo>
                  <a:pt x="9905" y="1143"/>
                </a:lnTo>
                <a:close/>
              </a:path>
              <a:path w="45720" h="95250">
                <a:moveTo>
                  <a:pt x="9397" y="19534"/>
                </a:moveTo>
                <a:lnTo>
                  <a:pt x="7619" y="13716"/>
                </a:lnTo>
                <a:lnTo>
                  <a:pt x="6958" y="10409"/>
                </a:lnTo>
                <a:lnTo>
                  <a:pt x="1523" y="15240"/>
                </a:lnTo>
                <a:lnTo>
                  <a:pt x="9397" y="19534"/>
                </a:lnTo>
                <a:close/>
              </a:path>
              <a:path w="45720" h="95250">
                <a:moveTo>
                  <a:pt x="9760" y="20719"/>
                </a:moveTo>
                <a:lnTo>
                  <a:pt x="9397" y="19534"/>
                </a:lnTo>
                <a:lnTo>
                  <a:pt x="1523" y="15240"/>
                </a:lnTo>
                <a:lnTo>
                  <a:pt x="1523" y="22479"/>
                </a:lnTo>
                <a:lnTo>
                  <a:pt x="2285" y="22860"/>
                </a:lnTo>
                <a:lnTo>
                  <a:pt x="4571" y="23622"/>
                </a:lnTo>
                <a:lnTo>
                  <a:pt x="6958" y="23521"/>
                </a:lnTo>
                <a:lnTo>
                  <a:pt x="9760" y="20719"/>
                </a:lnTo>
                <a:close/>
              </a:path>
              <a:path w="45720" h="95250">
                <a:moveTo>
                  <a:pt x="14477" y="2286"/>
                </a:moveTo>
                <a:lnTo>
                  <a:pt x="9905" y="1143"/>
                </a:lnTo>
                <a:lnTo>
                  <a:pt x="5333" y="2286"/>
                </a:lnTo>
                <a:lnTo>
                  <a:pt x="6958" y="10409"/>
                </a:lnTo>
                <a:lnTo>
                  <a:pt x="8381" y="9144"/>
                </a:lnTo>
                <a:lnTo>
                  <a:pt x="12191" y="6096"/>
                </a:lnTo>
                <a:lnTo>
                  <a:pt x="12953" y="5334"/>
                </a:lnTo>
                <a:lnTo>
                  <a:pt x="13715" y="5207"/>
                </a:lnTo>
                <a:lnTo>
                  <a:pt x="14477" y="2286"/>
                </a:lnTo>
                <a:close/>
              </a:path>
              <a:path w="45720" h="95250">
                <a:moveTo>
                  <a:pt x="6958" y="10409"/>
                </a:moveTo>
                <a:lnTo>
                  <a:pt x="5333" y="2286"/>
                </a:lnTo>
                <a:lnTo>
                  <a:pt x="5333" y="11853"/>
                </a:lnTo>
                <a:lnTo>
                  <a:pt x="6958" y="10409"/>
                </a:lnTo>
                <a:close/>
              </a:path>
              <a:path w="45720" h="95250">
                <a:moveTo>
                  <a:pt x="13682" y="5334"/>
                </a:moveTo>
                <a:lnTo>
                  <a:pt x="12953" y="5334"/>
                </a:lnTo>
                <a:lnTo>
                  <a:pt x="12191" y="6096"/>
                </a:lnTo>
                <a:lnTo>
                  <a:pt x="8381" y="9144"/>
                </a:lnTo>
                <a:lnTo>
                  <a:pt x="6958" y="10409"/>
                </a:lnTo>
                <a:lnTo>
                  <a:pt x="7619" y="13716"/>
                </a:lnTo>
                <a:lnTo>
                  <a:pt x="9397" y="19534"/>
                </a:lnTo>
                <a:lnTo>
                  <a:pt x="9905" y="19812"/>
                </a:lnTo>
                <a:lnTo>
                  <a:pt x="13682" y="5334"/>
                </a:lnTo>
                <a:close/>
              </a:path>
              <a:path w="45720" h="95250">
                <a:moveTo>
                  <a:pt x="17995" y="13789"/>
                </a:moveTo>
                <a:lnTo>
                  <a:pt x="17525" y="12192"/>
                </a:lnTo>
                <a:lnTo>
                  <a:pt x="15811" y="5334"/>
                </a:lnTo>
                <a:lnTo>
                  <a:pt x="13682" y="5334"/>
                </a:lnTo>
                <a:lnTo>
                  <a:pt x="9905" y="19812"/>
                </a:lnTo>
                <a:lnTo>
                  <a:pt x="9397" y="19534"/>
                </a:lnTo>
                <a:lnTo>
                  <a:pt x="9760" y="20719"/>
                </a:lnTo>
                <a:lnTo>
                  <a:pt x="13715" y="16764"/>
                </a:lnTo>
                <a:lnTo>
                  <a:pt x="15239" y="15748"/>
                </a:lnTo>
                <a:lnTo>
                  <a:pt x="15239" y="14478"/>
                </a:lnTo>
                <a:lnTo>
                  <a:pt x="17995" y="13789"/>
                </a:lnTo>
                <a:close/>
              </a:path>
              <a:path w="45720" h="95250">
                <a:moveTo>
                  <a:pt x="33038" y="61776"/>
                </a:moveTo>
                <a:lnTo>
                  <a:pt x="25145" y="38100"/>
                </a:lnTo>
                <a:lnTo>
                  <a:pt x="18198" y="14478"/>
                </a:lnTo>
                <a:lnTo>
                  <a:pt x="17144" y="14478"/>
                </a:lnTo>
                <a:lnTo>
                  <a:pt x="13682" y="16797"/>
                </a:lnTo>
                <a:lnTo>
                  <a:pt x="9760" y="20719"/>
                </a:lnTo>
                <a:lnTo>
                  <a:pt x="16001" y="41148"/>
                </a:lnTo>
                <a:lnTo>
                  <a:pt x="25907" y="70866"/>
                </a:lnTo>
                <a:lnTo>
                  <a:pt x="31297" y="89053"/>
                </a:lnTo>
                <a:lnTo>
                  <a:pt x="33038" y="61776"/>
                </a:lnTo>
                <a:close/>
              </a:path>
              <a:path w="45720" h="95250">
                <a:moveTo>
                  <a:pt x="15811" y="5334"/>
                </a:moveTo>
                <a:lnTo>
                  <a:pt x="14477" y="0"/>
                </a:lnTo>
                <a:lnTo>
                  <a:pt x="9905" y="1143"/>
                </a:lnTo>
                <a:lnTo>
                  <a:pt x="14477" y="2286"/>
                </a:lnTo>
                <a:lnTo>
                  <a:pt x="14477" y="5334"/>
                </a:lnTo>
                <a:lnTo>
                  <a:pt x="15811" y="5334"/>
                </a:lnTo>
                <a:close/>
              </a:path>
              <a:path w="45720" h="95250">
                <a:moveTo>
                  <a:pt x="14477" y="5334"/>
                </a:moveTo>
                <a:lnTo>
                  <a:pt x="14477" y="2286"/>
                </a:lnTo>
                <a:lnTo>
                  <a:pt x="13682" y="5334"/>
                </a:lnTo>
                <a:lnTo>
                  <a:pt x="14477" y="5334"/>
                </a:lnTo>
                <a:close/>
              </a:path>
              <a:path w="45720" h="95250">
                <a:moveTo>
                  <a:pt x="18025" y="13890"/>
                </a:moveTo>
                <a:lnTo>
                  <a:pt x="17525" y="13906"/>
                </a:lnTo>
                <a:lnTo>
                  <a:pt x="15239" y="14478"/>
                </a:lnTo>
                <a:lnTo>
                  <a:pt x="17144" y="14478"/>
                </a:lnTo>
                <a:lnTo>
                  <a:pt x="18025" y="13890"/>
                </a:lnTo>
                <a:close/>
              </a:path>
              <a:path w="45720" h="95250">
                <a:moveTo>
                  <a:pt x="17144" y="14478"/>
                </a:moveTo>
                <a:lnTo>
                  <a:pt x="15239" y="14478"/>
                </a:lnTo>
                <a:lnTo>
                  <a:pt x="15239" y="15748"/>
                </a:lnTo>
                <a:lnTo>
                  <a:pt x="17144" y="14478"/>
                </a:lnTo>
                <a:close/>
              </a:path>
              <a:path w="45720" h="95250">
                <a:moveTo>
                  <a:pt x="32224" y="11710"/>
                </a:moveTo>
                <a:lnTo>
                  <a:pt x="25907" y="6095"/>
                </a:lnTo>
                <a:lnTo>
                  <a:pt x="25145" y="5333"/>
                </a:lnTo>
                <a:lnTo>
                  <a:pt x="15811" y="5334"/>
                </a:lnTo>
                <a:lnTo>
                  <a:pt x="17525" y="12192"/>
                </a:lnTo>
                <a:lnTo>
                  <a:pt x="17995" y="13789"/>
                </a:lnTo>
                <a:lnTo>
                  <a:pt x="18287" y="13716"/>
                </a:lnTo>
                <a:lnTo>
                  <a:pt x="18287" y="14478"/>
                </a:lnTo>
                <a:lnTo>
                  <a:pt x="19811" y="14478"/>
                </a:lnTo>
                <a:lnTo>
                  <a:pt x="19811" y="13716"/>
                </a:lnTo>
                <a:lnTo>
                  <a:pt x="22859" y="14478"/>
                </a:lnTo>
                <a:lnTo>
                  <a:pt x="22859" y="16154"/>
                </a:lnTo>
                <a:lnTo>
                  <a:pt x="27431" y="19812"/>
                </a:lnTo>
                <a:lnTo>
                  <a:pt x="28193" y="20574"/>
                </a:lnTo>
                <a:lnTo>
                  <a:pt x="28955" y="20574"/>
                </a:lnTo>
                <a:lnTo>
                  <a:pt x="31241" y="21227"/>
                </a:lnTo>
                <a:lnTo>
                  <a:pt x="31241" y="11429"/>
                </a:lnTo>
                <a:lnTo>
                  <a:pt x="32224" y="11710"/>
                </a:lnTo>
                <a:close/>
              </a:path>
              <a:path w="45720" h="95250">
                <a:moveTo>
                  <a:pt x="18198" y="14478"/>
                </a:moveTo>
                <a:lnTo>
                  <a:pt x="18025" y="13890"/>
                </a:lnTo>
                <a:lnTo>
                  <a:pt x="17144" y="14478"/>
                </a:lnTo>
                <a:lnTo>
                  <a:pt x="18198" y="14478"/>
                </a:lnTo>
                <a:close/>
              </a:path>
              <a:path w="45720" h="95250">
                <a:moveTo>
                  <a:pt x="18287" y="14478"/>
                </a:moveTo>
                <a:lnTo>
                  <a:pt x="18287" y="13716"/>
                </a:lnTo>
                <a:lnTo>
                  <a:pt x="18025" y="13890"/>
                </a:lnTo>
                <a:lnTo>
                  <a:pt x="18198" y="14478"/>
                </a:lnTo>
                <a:close/>
              </a:path>
              <a:path w="45720" h="95250">
                <a:moveTo>
                  <a:pt x="22859" y="14478"/>
                </a:moveTo>
                <a:lnTo>
                  <a:pt x="19811" y="13716"/>
                </a:lnTo>
                <a:lnTo>
                  <a:pt x="20764" y="14478"/>
                </a:lnTo>
                <a:lnTo>
                  <a:pt x="22859" y="14478"/>
                </a:lnTo>
                <a:close/>
              </a:path>
              <a:path w="45720" h="95250">
                <a:moveTo>
                  <a:pt x="20764" y="14478"/>
                </a:moveTo>
                <a:lnTo>
                  <a:pt x="19811" y="13716"/>
                </a:lnTo>
                <a:lnTo>
                  <a:pt x="19811" y="14478"/>
                </a:lnTo>
                <a:lnTo>
                  <a:pt x="20764" y="14478"/>
                </a:lnTo>
                <a:close/>
              </a:path>
              <a:path w="45720" h="95250">
                <a:moveTo>
                  <a:pt x="22859" y="16154"/>
                </a:moveTo>
                <a:lnTo>
                  <a:pt x="22859" y="14478"/>
                </a:lnTo>
                <a:lnTo>
                  <a:pt x="20764" y="14478"/>
                </a:lnTo>
                <a:lnTo>
                  <a:pt x="22859" y="16154"/>
                </a:lnTo>
                <a:close/>
              </a:path>
              <a:path w="45720" h="95250">
                <a:moveTo>
                  <a:pt x="32765" y="12191"/>
                </a:moveTo>
                <a:lnTo>
                  <a:pt x="32224" y="11710"/>
                </a:lnTo>
                <a:lnTo>
                  <a:pt x="31241" y="11429"/>
                </a:lnTo>
                <a:lnTo>
                  <a:pt x="32765" y="12191"/>
                </a:lnTo>
                <a:close/>
              </a:path>
              <a:path w="45720" h="95250">
                <a:moveTo>
                  <a:pt x="32765" y="21662"/>
                </a:moveTo>
                <a:lnTo>
                  <a:pt x="32765" y="12191"/>
                </a:lnTo>
                <a:lnTo>
                  <a:pt x="31241" y="11429"/>
                </a:lnTo>
                <a:lnTo>
                  <a:pt x="31241" y="21227"/>
                </a:lnTo>
                <a:lnTo>
                  <a:pt x="32765" y="21662"/>
                </a:lnTo>
                <a:close/>
              </a:path>
              <a:path w="45720" h="95250">
                <a:moveTo>
                  <a:pt x="31538" y="89870"/>
                </a:moveTo>
                <a:lnTo>
                  <a:pt x="31297" y="89053"/>
                </a:lnTo>
                <a:lnTo>
                  <a:pt x="31241" y="89916"/>
                </a:lnTo>
                <a:lnTo>
                  <a:pt x="31538" y="89870"/>
                </a:lnTo>
                <a:close/>
              </a:path>
              <a:path w="45720" h="95250">
                <a:moveTo>
                  <a:pt x="41147" y="88392"/>
                </a:moveTo>
                <a:lnTo>
                  <a:pt x="35051" y="67818"/>
                </a:lnTo>
                <a:lnTo>
                  <a:pt x="33038" y="61776"/>
                </a:lnTo>
                <a:lnTo>
                  <a:pt x="31297" y="89053"/>
                </a:lnTo>
                <a:lnTo>
                  <a:pt x="31538" y="89870"/>
                </a:lnTo>
                <a:lnTo>
                  <a:pt x="41147" y="88392"/>
                </a:lnTo>
                <a:close/>
              </a:path>
              <a:path w="45720" h="95250">
                <a:moveTo>
                  <a:pt x="41147" y="92202"/>
                </a:moveTo>
                <a:lnTo>
                  <a:pt x="41147" y="88392"/>
                </a:lnTo>
                <a:lnTo>
                  <a:pt x="31538" y="89870"/>
                </a:lnTo>
                <a:lnTo>
                  <a:pt x="32003" y="91440"/>
                </a:lnTo>
                <a:lnTo>
                  <a:pt x="32003" y="93726"/>
                </a:lnTo>
                <a:lnTo>
                  <a:pt x="34289" y="95250"/>
                </a:lnTo>
                <a:lnTo>
                  <a:pt x="36205" y="94611"/>
                </a:lnTo>
                <a:lnTo>
                  <a:pt x="38861" y="94488"/>
                </a:lnTo>
                <a:lnTo>
                  <a:pt x="41147" y="92202"/>
                </a:lnTo>
                <a:close/>
              </a:path>
              <a:path w="45720" h="95250">
                <a:moveTo>
                  <a:pt x="45719" y="19049"/>
                </a:moveTo>
                <a:lnTo>
                  <a:pt x="45719" y="16763"/>
                </a:lnTo>
                <a:lnTo>
                  <a:pt x="44195" y="14477"/>
                </a:lnTo>
                <a:lnTo>
                  <a:pt x="41909" y="14477"/>
                </a:lnTo>
                <a:lnTo>
                  <a:pt x="32224" y="11710"/>
                </a:lnTo>
                <a:lnTo>
                  <a:pt x="32765" y="12191"/>
                </a:lnTo>
                <a:lnTo>
                  <a:pt x="32765" y="21662"/>
                </a:lnTo>
                <a:lnTo>
                  <a:pt x="36205" y="22645"/>
                </a:lnTo>
                <a:lnTo>
                  <a:pt x="36575" y="18288"/>
                </a:lnTo>
                <a:lnTo>
                  <a:pt x="39623" y="23621"/>
                </a:lnTo>
                <a:lnTo>
                  <a:pt x="39623" y="83248"/>
                </a:lnTo>
                <a:lnTo>
                  <a:pt x="41147" y="88392"/>
                </a:lnTo>
                <a:lnTo>
                  <a:pt x="41147" y="89916"/>
                </a:lnTo>
                <a:lnTo>
                  <a:pt x="45719" y="19049"/>
                </a:lnTo>
                <a:close/>
              </a:path>
              <a:path w="45720" h="95250">
                <a:moveTo>
                  <a:pt x="39623" y="83248"/>
                </a:moveTo>
                <a:lnTo>
                  <a:pt x="39623" y="23621"/>
                </a:lnTo>
                <a:lnTo>
                  <a:pt x="36205" y="22645"/>
                </a:lnTo>
                <a:lnTo>
                  <a:pt x="33527" y="54102"/>
                </a:lnTo>
                <a:lnTo>
                  <a:pt x="33038" y="61776"/>
                </a:lnTo>
                <a:lnTo>
                  <a:pt x="35051" y="67818"/>
                </a:lnTo>
                <a:lnTo>
                  <a:pt x="39623" y="83248"/>
                </a:lnTo>
                <a:close/>
              </a:path>
              <a:path w="45720" h="95250">
                <a:moveTo>
                  <a:pt x="39623" y="23621"/>
                </a:moveTo>
                <a:lnTo>
                  <a:pt x="36575" y="18288"/>
                </a:lnTo>
                <a:lnTo>
                  <a:pt x="36205" y="22645"/>
                </a:lnTo>
                <a:lnTo>
                  <a:pt x="39623" y="23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791" y="221581"/>
            <a:ext cx="7943056" cy="749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 indent="-560"/>
            <a:r>
              <a:rPr lang="en-US" sz="3200" dirty="0" smtClean="0">
                <a:solidFill>
                  <a:srgbClr val="E47823"/>
                </a:solidFill>
                <a:latin typeface="Open Sans"/>
                <a:cs typeface="Calibri"/>
              </a:rPr>
              <a:t>2015 status</a:t>
            </a:r>
            <a:endParaRPr sz="3200" dirty="0">
              <a:solidFill>
                <a:srgbClr val="E47823"/>
              </a:solidFill>
              <a:latin typeface="Open Sans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0191" y="1345125"/>
            <a:ext cx="1224243" cy="461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/>
            <a:r>
              <a:rPr sz="971" b="1" spc="-13" dirty="0">
                <a:solidFill>
                  <a:prstClr val="black"/>
                </a:solidFill>
                <a:cs typeface="Calibri"/>
              </a:rPr>
              <a:t>Lomu</a:t>
            </a:r>
            <a:r>
              <a:rPr sz="971" b="1" spc="-4" dirty="0">
                <a:solidFill>
                  <a:prstClr val="black"/>
                </a:solidFill>
                <a:cs typeface="Calibri"/>
              </a:rPr>
              <a:t>s</a:t>
            </a:r>
            <a:r>
              <a:rPr sz="971" b="1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971" b="1" spc="-9" dirty="0">
                <a:solidFill>
                  <a:prstClr val="black"/>
                </a:solidFill>
                <a:cs typeface="Calibri"/>
              </a:rPr>
              <a:t>Pharmaceuticals </a:t>
            </a:r>
            <a:r>
              <a:rPr sz="971" spc="-13" dirty="0">
                <a:solidFill>
                  <a:prstClr val="black"/>
                </a:solidFill>
                <a:cs typeface="Calibri"/>
              </a:rPr>
              <a:t>Kathmandu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,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 Nepal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  2010</a:t>
            </a:r>
            <a:endParaRPr sz="97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4700" y="3464354"/>
            <a:ext cx="1363756" cy="461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/>
            <a:r>
              <a:rPr sz="971" b="1" spc="-9" dirty="0">
                <a:solidFill>
                  <a:prstClr val="black"/>
                </a:solidFill>
                <a:cs typeface="Calibri"/>
              </a:rPr>
              <a:t>Drugfield</a:t>
            </a:r>
            <a:r>
              <a:rPr sz="971" b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971" b="1" spc="-9" dirty="0">
                <a:solidFill>
                  <a:prstClr val="black"/>
                </a:solidFill>
                <a:cs typeface="Calibri"/>
              </a:rPr>
              <a:t>Pharmaceuticals 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Song</a:t>
            </a:r>
            <a:r>
              <a:rPr sz="971" spc="-13" dirty="0">
                <a:solidFill>
                  <a:prstClr val="black"/>
                </a:solidFill>
                <a:cs typeface="Calibri"/>
              </a:rPr>
              <a:t>o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‐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Atta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,</a:t>
            </a:r>
            <a:r>
              <a:rPr sz="97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Nigeria      2014</a:t>
            </a:r>
            <a:endParaRPr sz="97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6090" y="3943254"/>
            <a:ext cx="1435474" cy="461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/>
            <a:r>
              <a:rPr lang="en-US" sz="971" b="1" spc="-4" dirty="0" smtClean="0">
                <a:solidFill>
                  <a:prstClr val="black"/>
                </a:solidFill>
                <a:cs typeface="Calibri"/>
              </a:rPr>
              <a:t>Universal Corporation</a:t>
            </a:r>
          </a:p>
          <a:p>
            <a:pPr marL="11206" marR="11206"/>
            <a:r>
              <a:rPr lang="en-US" sz="971" spc="-4" dirty="0" smtClean="0">
                <a:solidFill>
                  <a:prstClr val="black"/>
                </a:solidFill>
                <a:cs typeface="Calibri"/>
              </a:rPr>
              <a:t>Regulatory approval pending</a:t>
            </a:r>
          </a:p>
          <a:p>
            <a:pPr marL="11206" marR="11206"/>
            <a:r>
              <a:rPr lang="en-US" sz="971" spc="-4" dirty="0" smtClean="0">
                <a:solidFill>
                  <a:prstClr val="black"/>
                </a:solidFill>
                <a:cs typeface="Calibri"/>
              </a:rPr>
              <a:t>2015</a:t>
            </a:r>
            <a:endParaRPr lang="en-US" sz="971" spc="-9" dirty="0" smtClean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0403" y="3192822"/>
            <a:ext cx="810185" cy="26221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54293" y="1332691"/>
            <a:ext cx="560069" cy="5049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42778" y="3036303"/>
            <a:ext cx="1313890" cy="609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/>
            <a:r>
              <a:rPr sz="971" b="1" spc="-9" dirty="0">
                <a:solidFill>
                  <a:prstClr val="black"/>
                </a:solidFill>
                <a:cs typeface="Calibri"/>
              </a:rPr>
              <a:t>Galenti</a:t>
            </a:r>
            <a:r>
              <a:rPr sz="971" b="1" spc="-4" dirty="0">
                <a:solidFill>
                  <a:prstClr val="black"/>
                </a:solidFill>
                <a:cs typeface="Calibri"/>
              </a:rPr>
              <a:t>c</a:t>
            </a:r>
            <a:r>
              <a:rPr sz="971" b="1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971" b="1" spc="-9" dirty="0">
                <a:solidFill>
                  <a:prstClr val="black"/>
                </a:solidFill>
                <a:cs typeface="Calibri"/>
              </a:rPr>
              <a:t>Pharmaceuticals </a:t>
            </a:r>
            <a:r>
              <a:rPr sz="971" spc="-13" dirty="0">
                <a:solidFill>
                  <a:prstClr val="black"/>
                </a:solidFill>
                <a:cs typeface="Calibri"/>
              </a:rPr>
              <a:t>Mumbai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,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 India     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Available 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through</a:t>
            </a:r>
            <a:r>
              <a:rPr sz="971" spc="-13" dirty="0">
                <a:solidFill>
                  <a:prstClr val="black"/>
                </a:solidFill>
                <a:cs typeface="Calibri"/>
              </a:rPr>
              <a:t> UNICEF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 Supply</a:t>
            </a:r>
            <a:endParaRPr sz="97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43951" y="2796290"/>
            <a:ext cx="697230" cy="2171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3850" y="1321980"/>
            <a:ext cx="848509" cy="28642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2245" y="1660429"/>
            <a:ext cx="1360394" cy="58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>
              <a:lnSpc>
                <a:spcPct val="100099"/>
              </a:lnSpc>
            </a:pPr>
            <a:r>
              <a:rPr sz="971" b="1" spc="-9" dirty="0">
                <a:solidFill>
                  <a:prstClr val="black"/>
                </a:solidFill>
                <a:cs typeface="Calibri"/>
              </a:rPr>
              <a:t>GlaxoSmithKline </a:t>
            </a:r>
            <a:r>
              <a:rPr sz="971" spc="-4" dirty="0">
                <a:solidFill>
                  <a:prstClr val="black"/>
                </a:solidFill>
                <a:cs typeface="Calibri"/>
              </a:rPr>
              <a:t>Brentford,</a:t>
            </a:r>
            <a:r>
              <a:rPr sz="97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971" spc="-9" dirty="0">
                <a:solidFill>
                  <a:prstClr val="black"/>
                </a:solidFill>
                <a:cs typeface="Calibri"/>
              </a:rPr>
              <a:t>England </a:t>
            </a:r>
            <a:r>
              <a:rPr sz="882" i="1" dirty="0">
                <a:solidFill>
                  <a:prstClr val="black"/>
                </a:solidFill>
                <a:cs typeface="Calibri"/>
              </a:rPr>
              <a:t>Evaluating</a:t>
            </a:r>
            <a:r>
              <a:rPr sz="882" i="1" spc="-22" dirty="0">
                <a:solidFill>
                  <a:prstClr val="black"/>
                </a:solidFill>
                <a:cs typeface="Calibri"/>
              </a:rPr>
              <a:t> </a:t>
            </a:r>
            <a:r>
              <a:rPr sz="882" i="1" spc="-4" dirty="0">
                <a:solidFill>
                  <a:prstClr val="black"/>
                </a:solidFill>
                <a:cs typeface="Calibri"/>
              </a:rPr>
              <a:t>T</a:t>
            </a:r>
            <a:r>
              <a:rPr sz="882" i="1" dirty="0">
                <a:solidFill>
                  <a:prstClr val="black"/>
                </a:solidFill>
                <a:cs typeface="Calibri"/>
              </a:rPr>
              <a:t>A</a:t>
            </a:r>
            <a:r>
              <a:rPr sz="882" i="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882" i="1" dirty="0">
                <a:solidFill>
                  <a:prstClr val="black"/>
                </a:solidFill>
                <a:cs typeface="Calibri"/>
              </a:rPr>
              <a:t>and</a:t>
            </a:r>
            <a:r>
              <a:rPr sz="882" i="1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882" i="1" dirty="0">
                <a:solidFill>
                  <a:prstClr val="black"/>
                </a:solidFill>
                <a:cs typeface="Calibri"/>
              </a:rPr>
              <a:t>gap</a:t>
            </a:r>
            <a:r>
              <a:rPr sz="882" i="1" spc="-9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882" i="1" spc="-9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882" i="1" spc="-9" dirty="0" smtClean="0">
                <a:solidFill>
                  <a:prstClr val="black"/>
                </a:solidFill>
                <a:cs typeface="Calibri"/>
              </a:rPr>
            </a:br>
            <a:r>
              <a:rPr sz="882" i="1" dirty="0" smtClean="0">
                <a:solidFill>
                  <a:prstClr val="black"/>
                </a:solidFill>
                <a:cs typeface="Calibri"/>
              </a:rPr>
              <a:t>supply support</a:t>
            </a:r>
            <a:r>
              <a:rPr lang="en-US" sz="882" i="1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882" i="1" dirty="0" smtClean="0">
                <a:solidFill>
                  <a:prstClr val="black"/>
                </a:solidFill>
                <a:cs typeface="Calibri"/>
              </a:rPr>
            </a:br>
            <a:endParaRPr sz="882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2300457" y="1391770"/>
            <a:ext cx="4572000" cy="3505200"/>
            <a:chOff x="3124200" y="1752600"/>
            <a:chExt cx="4572000" cy="3505200"/>
          </a:xfrm>
        </p:grpSpPr>
        <p:sp>
          <p:nvSpPr>
            <p:cNvPr id="204" name="Freeform 10294"/>
            <p:cNvSpPr>
              <a:spLocks/>
            </p:cNvSpPr>
            <p:nvPr/>
          </p:nvSpPr>
          <p:spPr bwMode="auto">
            <a:xfrm>
              <a:off x="4718721" y="2685894"/>
              <a:ext cx="677003" cy="851365"/>
            </a:xfrm>
            <a:custGeom>
              <a:avLst/>
              <a:gdLst>
                <a:gd name="T0" fmla="*/ 2147483647 w 190"/>
                <a:gd name="T1" fmla="*/ 2147483647 h 299"/>
                <a:gd name="T2" fmla="*/ 2147483647 w 190"/>
                <a:gd name="T3" fmla="*/ 2147483647 h 299"/>
                <a:gd name="T4" fmla="*/ 2147483647 w 190"/>
                <a:gd name="T5" fmla="*/ 2147483647 h 299"/>
                <a:gd name="T6" fmla="*/ 2147483647 w 190"/>
                <a:gd name="T7" fmla="*/ 2147483647 h 299"/>
                <a:gd name="T8" fmla="*/ 2147483647 w 190"/>
                <a:gd name="T9" fmla="*/ 2147483647 h 299"/>
                <a:gd name="T10" fmla="*/ 2147483647 w 190"/>
                <a:gd name="T11" fmla="*/ 2147483647 h 299"/>
                <a:gd name="T12" fmla="*/ 2147483647 w 190"/>
                <a:gd name="T13" fmla="*/ 2147483647 h 299"/>
                <a:gd name="T14" fmla="*/ 2147483647 w 190"/>
                <a:gd name="T15" fmla="*/ 2147483647 h 299"/>
                <a:gd name="T16" fmla="*/ 2147483647 w 190"/>
                <a:gd name="T17" fmla="*/ 2147483647 h 299"/>
                <a:gd name="T18" fmla="*/ 2147483647 w 190"/>
                <a:gd name="T19" fmla="*/ 2147483647 h 299"/>
                <a:gd name="T20" fmla="*/ 2147483647 w 190"/>
                <a:gd name="T21" fmla="*/ 2147483647 h 299"/>
                <a:gd name="T22" fmla="*/ 2147483647 w 190"/>
                <a:gd name="T23" fmla="*/ 2147483647 h 299"/>
                <a:gd name="T24" fmla="*/ 2147483647 w 190"/>
                <a:gd name="T25" fmla="*/ 2147483647 h 299"/>
                <a:gd name="T26" fmla="*/ 2147483647 w 190"/>
                <a:gd name="T27" fmla="*/ 2147483647 h 299"/>
                <a:gd name="T28" fmla="*/ 2147483647 w 190"/>
                <a:gd name="T29" fmla="*/ 2147483647 h 299"/>
                <a:gd name="T30" fmla="*/ 2147483647 w 190"/>
                <a:gd name="T31" fmla="*/ 2147483647 h 299"/>
                <a:gd name="T32" fmla="*/ 2147483647 w 190"/>
                <a:gd name="T33" fmla="*/ 2147483647 h 299"/>
                <a:gd name="T34" fmla="*/ 2147483647 w 190"/>
                <a:gd name="T35" fmla="*/ 2147483647 h 299"/>
                <a:gd name="T36" fmla="*/ 2147483647 w 190"/>
                <a:gd name="T37" fmla="*/ 2147483647 h 299"/>
                <a:gd name="T38" fmla="*/ 2147483647 w 190"/>
                <a:gd name="T39" fmla="*/ 2147483647 h 299"/>
                <a:gd name="T40" fmla="*/ 2147483647 w 190"/>
                <a:gd name="T41" fmla="*/ 2147483647 h 299"/>
                <a:gd name="T42" fmla="*/ 2147483647 w 190"/>
                <a:gd name="T43" fmla="*/ 2147483647 h 299"/>
                <a:gd name="T44" fmla="*/ 2147483647 w 190"/>
                <a:gd name="T45" fmla="*/ 2147483647 h 299"/>
                <a:gd name="T46" fmla="*/ 2147483647 w 190"/>
                <a:gd name="T47" fmla="*/ 2147483647 h 299"/>
                <a:gd name="T48" fmla="*/ 2147483647 w 190"/>
                <a:gd name="T49" fmla="*/ 2147483647 h 299"/>
                <a:gd name="T50" fmla="*/ 2147483647 w 190"/>
                <a:gd name="T51" fmla="*/ 2147483647 h 299"/>
                <a:gd name="T52" fmla="*/ 2147483647 w 190"/>
                <a:gd name="T53" fmla="*/ 2147483647 h 299"/>
                <a:gd name="T54" fmla="*/ 2147483647 w 190"/>
                <a:gd name="T55" fmla="*/ 2147483647 h 299"/>
                <a:gd name="T56" fmla="*/ 2147483647 w 190"/>
                <a:gd name="T57" fmla="*/ 2147483647 h 299"/>
                <a:gd name="T58" fmla="*/ 2147483647 w 190"/>
                <a:gd name="T59" fmla="*/ 2147483647 h 299"/>
                <a:gd name="T60" fmla="*/ 2147483647 w 190"/>
                <a:gd name="T61" fmla="*/ 2147483647 h 299"/>
                <a:gd name="T62" fmla="*/ 2147483647 w 190"/>
                <a:gd name="T63" fmla="*/ 2147483647 h 299"/>
                <a:gd name="T64" fmla="*/ 2147483647 w 190"/>
                <a:gd name="T65" fmla="*/ 2147483647 h 299"/>
                <a:gd name="T66" fmla="*/ 2147483647 w 190"/>
                <a:gd name="T67" fmla="*/ 2147483647 h 299"/>
                <a:gd name="T68" fmla="*/ 2147483647 w 190"/>
                <a:gd name="T69" fmla="*/ 2147483647 h 299"/>
                <a:gd name="T70" fmla="*/ 2147483647 w 190"/>
                <a:gd name="T71" fmla="*/ 2147483647 h 299"/>
                <a:gd name="T72" fmla="*/ 2147483647 w 190"/>
                <a:gd name="T73" fmla="*/ 2147483647 h 299"/>
                <a:gd name="T74" fmla="*/ 2147483647 w 190"/>
                <a:gd name="T75" fmla="*/ 2147483647 h 299"/>
                <a:gd name="T76" fmla="*/ 2147483647 w 190"/>
                <a:gd name="T77" fmla="*/ 2147483647 h 299"/>
                <a:gd name="T78" fmla="*/ 2147483647 w 190"/>
                <a:gd name="T79" fmla="*/ 2147483647 h 299"/>
                <a:gd name="T80" fmla="*/ 2147483647 w 190"/>
                <a:gd name="T81" fmla="*/ 2147483647 h 299"/>
                <a:gd name="T82" fmla="*/ 2147483647 w 190"/>
                <a:gd name="T83" fmla="*/ 2147483647 h 299"/>
                <a:gd name="T84" fmla="*/ 2147483647 w 190"/>
                <a:gd name="T85" fmla="*/ 2147483647 h 299"/>
                <a:gd name="T86" fmla="*/ 2147483647 w 190"/>
                <a:gd name="T87" fmla="*/ 2147483647 h 299"/>
                <a:gd name="T88" fmla="*/ 2147483647 w 190"/>
                <a:gd name="T89" fmla="*/ 2147483647 h 299"/>
                <a:gd name="T90" fmla="*/ 2147483647 w 190"/>
                <a:gd name="T91" fmla="*/ 2147483647 h 299"/>
                <a:gd name="T92" fmla="*/ 2147483647 w 190"/>
                <a:gd name="T93" fmla="*/ 2147483647 h 299"/>
                <a:gd name="T94" fmla="*/ 2147483647 w 190"/>
                <a:gd name="T95" fmla="*/ 2147483647 h 299"/>
                <a:gd name="T96" fmla="*/ 2147483647 w 190"/>
                <a:gd name="T97" fmla="*/ 2147483647 h 299"/>
                <a:gd name="T98" fmla="*/ 2147483647 w 190"/>
                <a:gd name="T99" fmla="*/ 2147483647 h 299"/>
                <a:gd name="T100" fmla="*/ 2147483647 w 190"/>
                <a:gd name="T101" fmla="*/ 2147483647 h 299"/>
                <a:gd name="T102" fmla="*/ 2147483647 w 190"/>
                <a:gd name="T103" fmla="*/ 2147483647 h 299"/>
                <a:gd name="T104" fmla="*/ 2147483647 w 190"/>
                <a:gd name="T105" fmla="*/ 2147483647 h 299"/>
                <a:gd name="T106" fmla="*/ 2147483647 w 190"/>
                <a:gd name="T107" fmla="*/ 2147483647 h 299"/>
                <a:gd name="T108" fmla="*/ 2147483647 w 190"/>
                <a:gd name="T109" fmla="*/ 2147483647 h 299"/>
                <a:gd name="T110" fmla="*/ 2147483647 w 190"/>
                <a:gd name="T111" fmla="*/ 2147483647 h 299"/>
                <a:gd name="T112" fmla="*/ 2147483647 w 190"/>
                <a:gd name="T113" fmla="*/ 2147483647 h 299"/>
                <a:gd name="T114" fmla="*/ 2147483647 w 190"/>
                <a:gd name="T115" fmla="*/ 2147483647 h 299"/>
                <a:gd name="T116" fmla="*/ 2147483647 w 190"/>
                <a:gd name="T117" fmla="*/ 2147483647 h 299"/>
                <a:gd name="T118" fmla="*/ 2147483647 w 190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" h="299">
                  <a:moveTo>
                    <a:pt x="159" y="0"/>
                  </a:moveTo>
                  <a:lnTo>
                    <a:pt x="162" y="3"/>
                  </a:lnTo>
                  <a:lnTo>
                    <a:pt x="164" y="6"/>
                  </a:lnTo>
                  <a:lnTo>
                    <a:pt x="166" y="7"/>
                  </a:lnTo>
                  <a:lnTo>
                    <a:pt x="169" y="9"/>
                  </a:lnTo>
                  <a:lnTo>
                    <a:pt x="169" y="12"/>
                  </a:lnTo>
                  <a:lnTo>
                    <a:pt x="170" y="17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4" y="47"/>
                  </a:lnTo>
                  <a:lnTo>
                    <a:pt x="177" y="54"/>
                  </a:lnTo>
                  <a:lnTo>
                    <a:pt x="177" y="56"/>
                  </a:lnTo>
                  <a:lnTo>
                    <a:pt x="179" y="61"/>
                  </a:lnTo>
                  <a:lnTo>
                    <a:pt x="182" y="61"/>
                  </a:lnTo>
                  <a:lnTo>
                    <a:pt x="184" y="62"/>
                  </a:lnTo>
                  <a:lnTo>
                    <a:pt x="185" y="64"/>
                  </a:lnTo>
                  <a:lnTo>
                    <a:pt x="186" y="64"/>
                  </a:lnTo>
                  <a:lnTo>
                    <a:pt x="187" y="63"/>
                  </a:lnTo>
                  <a:lnTo>
                    <a:pt x="188" y="64"/>
                  </a:lnTo>
                  <a:lnTo>
                    <a:pt x="189" y="66"/>
                  </a:lnTo>
                  <a:lnTo>
                    <a:pt x="190" y="70"/>
                  </a:lnTo>
                  <a:lnTo>
                    <a:pt x="186" y="76"/>
                  </a:lnTo>
                  <a:lnTo>
                    <a:pt x="179" y="83"/>
                  </a:lnTo>
                  <a:lnTo>
                    <a:pt x="177" y="87"/>
                  </a:lnTo>
                  <a:lnTo>
                    <a:pt x="174" y="96"/>
                  </a:lnTo>
                  <a:lnTo>
                    <a:pt x="173" y="109"/>
                  </a:lnTo>
                  <a:lnTo>
                    <a:pt x="171" y="119"/>
                  </a:lnTo>
                  <a:lnTo>
                    <a:pt x="169" y="135"/>
                  </a:lnTo>
                  <a:lnTo>
                    <a:pt x="166" y="146"/>
                  </a:lnTo>
                  <a:lnTo>
                    <a:pt x="164" y="153"/>
                  </a:lnTo>
                  <a:lnTo>
                    <a:pt x="161" y="157"/>
                  </a:lnTo>
                  <a:lnTo>
                    <a:pt x="158" y="163"/>
                  </a:lnTo>
                  <a:lnTo>
                    <a:pt x="157" y="170"/>
                  </a:lnTo>
                  <a:lnTo>
                    <a:pt x="156" y="176"/>
                  </a:lnTo>
                  <a:lnTo>
                    <a:pt x="154" y="180"/>
                  </a:lnTo>
                  <a:lnTo>
                    <a:pt x="151" y="184"/>
                  </a:lnTo>
                  <a:lnTo>
                    <a:pt x="150" y="191"/>
                  </a:lnTo>
                  <a:lnTo>
                    <a:pt x="150" y="201"/>
                  </a:lnTo>
                  <a:lnTo>
                    <a:pt x="149" y="211"/>
                  </a:lnTo>
                  <a:lnTo>
                    <a:pt x="147" y="218"/>
                  </a:lnTo>
                  <a:lnTo>
                    <a:pt x="144" y="222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6" y="232"/>
                  </a:lnTo>
                  <a:lnTo>
                    <a:pt x="139" y="233"/>
                  </a:lnTo>
                  <a:lnTo>
                    <a:pt x="149" y="243"/>
                  </a:lnTo>
                  <a:lnTo>
                    <a:pt x="154" y="251"/>
                  </a:lnTo>
                  <a:lnTo>
                    <a:pt x="155" y="255"/>
                  </a:lnTo>
                  <a:lnTo>
                    <a:pt x="156" y="257"/>
                  </a:lnTo>
                  <a:lnTo>
                    <a:pt x="159" y="261"/>
                  </a:lnTo>
                  <a:lnTo>
                    <a:pt x="162" y="265"/>
                  </a:lnTo>
                  <a:lnTo>
                    <a:pt x="163" y="269"/>
                  </a:lnTo>
                  <a:lnTo>
                    <a:pt x="165" y="270"/>
                  </a:lnTo>
                  <a:lnTo>
                    <a:pt x="166" y="272"/>
                  </a:lnTo>
                  <a:lnTo>
                    <a:pt x="169" y="274"/>
                  </a:lnTo>
                  <a:lnTo>
                    <a:pt x="170" y="277"/>
                  </a:lnTo>
                  <a:lnTo>
                    <a:pt x="170" y="282"/>
                  </a:lnTo>
                  <a:lnTo>
                    <a:pt x="166" y="286"/>
                  </a:lnTo>
                  <a:lnTo>
                    <a:pt x="163" y="286"/>
                  </a:lnTo>
                  <a:lnTo>
                    <a:pt x="162" y="285"/>
                  </a:lnTo>
                  <a:lnTo>
                    <a:pt x="159" y="284"/>
                  </a:lnTo>
                  <a:lnTo>
                    <a:pt x="157" y="284"/>
                  </a:lnTo>
                  <a:lnTo>
                    <a:pt x="154" y="286"/>
                  </a:lnTo>
                  <a:lnTo>
                    <a:pt x="147" y="292"/>
                  </a:lnTo>
                  <a:lnTo>
                    <a:pt x="139" y="297"/>
                  </a:lnTo>
                  <a:lnTo>
                    <a:pt x="133" y="299"/>
                  </a:lnTo>
                  <a:lnTo>
                    <a:pt x="121" y="296"/>
                  </a:lnTo>
                  <a:lnTo>
                    <a:pt x="116" y="299"/>
                  </a:lnTo>
                  <a:lnTo>
                    <a:pt x="113" y="299"/>
                  </a:lnTo>
                  <a:lnTo>
                    <a:pt x="111" y="297"/>
                  </a:lnTo>
                  <a:lnTo>
                    <a:pt x="109" y="295"/>
                  </a:lnTo>
                  <a:lnTo>
                    <a:pt x="102" y="291"/>
                  </a:lnTo>
                  <a:lnTo>
                    <a:pt x="96" y="285"/>
                  </a:lnTo>
                  <a:lnTo>
                    <a:pt x="94" y="285"/>
                  </a:lnTo>
                  <a:lnTo>
                    <a:pt x="92" y="287"/>
                  </a:lnTo>
                  <a:lnTo>
                    <a:pt x="90" y="287"/>
                  </a:lnTo>
                  <a:lnTo>
                    <a:pt x="87" y="286"/>
                  </a:lnTo>
                  <a:lnTo>
                    <a:pt x="85" y="286"/>
                  </a:lnTo>
                  <a:lnTo>
                    <a:pt x="84" y="287"/>
                  </a:lnTo>
                  <a:lnTo>
                    <a:pt x="81" y="287"/>
                  </a:lnTo>
                  <a:lnTo>
                    <a:pt x="75" y="281"/>
                  </a:lnTo>
                  <a:lnTo>
                    <a:pt x="73" y="280"/>
                  </a:lnTo>
                  <a:lnTo>
                    <a:pt x="72" y="279"/>
                  </a:lnTo>
                  <a:lnTo>
                    <a:pt x="70" y="272"/>
                  </a:lnTo>
                  <a:lnTo>
                    <a:pt x="69" y="271"/>
                  </a:lnTo>
                  <a:lnTo>
                    <a:pt x="69" y="270"/>
                  </a:lnTo>
                  <a:lnTo>
                    <a:pt x="67" y="270"/>
                  </a:lnTo>
                  <a:lnTo>
                    <a:pt x="65" y="268"/>
                  </a:lnTo>
                  <a:lnTo>
                    <a:pt x="65" y="262"/>
                  </a:lnTo>
                  <a:lnTo>
                    <a:pt x="64" y="259"/>
                  </a:lnTo>
                  <a:lnTo>
                    <a:pt x="63" y="258"/>
                  </a:lnTo>
                  <a:lnTo>
                    <a:pt x="62" y="256"/>
                  </a:lnTo>
                  <a:lnTo>
                    <a:pt x="61" y="256"/>
                  </a:lnTo>
                  <a:lnTo>
                    <a:pt x="59" y="255"/>
                  </a:lnTo>
                  <a:lnTo>
                    <a:pt x="58" y="253"/>
                  </a:lnTo>
                  <a:lnTo>
                    <a:pt x="58" y="250"/>
                  </a:lnTo>
                  <a:lnTo>
                    <a:pt x="57" y="249"/>
                  </a:lnTo>
                  <a:lnTo>
                    <a:pt x="56" y="247"/>
                  </a:lnTo>
                  <a:lnTo>
                    <a:pt x="55" y="246"/>
                  </a:lnTo>
                  <a:lnTo>
                    <a:pt x="54" y="246"/>
                  </a:lnTo>
                  <a:lnTo>
                    <a:pt x="51" y="243"/>
                  </a:lnTo>
                  <a:lnTo>
                    <a:pt x="50" y="241"/>
                  </a:lnTo>
                  <a:lnTo>
                    <a:pt x="46" y="236"/>
                  </a:lnTo>
                  <a:lnTo>
                    <a:pt x="46" y="231"/>
                  </a:lnTo>
                  <a:lnTo>
                    <a:pt x="44" y="230"/>
                  </a:lnTo>
                  <a:lnTo>
                    <a:pt x="40" y="227"/>
                  </a:lnTo>
                  <a:lnTo>
                    <a:pt x="39" y="226"/>
                  </a:lnTo>
                  <a:lnTo>
                    <a:pt x="38" y="226"/>
                  </a:lnTo>
                  <a:lnTo>
                    <a:pt x="39" y="225"/>
                  </a:lnTo>
                  <a:lnTo>
                    <a:pt x="38" y="224"/>
                  </a:lnTo>
                  <a:lnTo>
                    <a:pt x="36" y="224"/>
                  </a:lnTo>
                  <a:lnTo>
                    <a:pt x="32" y="222"/>
                  </a:lnTo>
                  <a:lnTo>
                    <a:pt x="31" y="220"/>
                  </a:lnTo>
                  <a:lnTo>
                    <a:pt x="31" y="215"/>
                  </a:lnTo>
                  <a:lnTo>
                    <a:pt x="30" y="214"/>
                  </a:lnTo>
                  <a:lnTo>
                    <a:pt x="26" y="212"/>
                  </a:lnTo>
                  <a:lnTo>
                    <a:pt x="24" y="211"/>
                  </a:lnTo>
                  <a:lnTo>
                    <a:pt x="23" y="209"/>
                  </a:lnTo>
                  <a:lnTo>
                    <a:pt x="23" y="208"/>
                  </a:lnTo>
                  <a:lnTo>
                    <a:pt x="24" y="205"/>
                  </a:lnTo>
                  <a:lnTo>
                    <a:pt x="25" y="204"/>
                  </a:lnTo>
                  <a:lnTo>
                    <a:pt x="26" y="202"/>
                  </a:lnTo>
                  <a:lnTo>
                    <a:pt x="26" y="200"/>
                  </a:lnTo>
                  <a:lnTo>
                    <a:pt x="25" y="197"/>
                  </a:lnTo>
                  <a:lnTo>
                    <a:pt x="23" y="195"/>
                  </a:lnTo>
                  <a:lnTo>
                    <a:pt x="23" y="193"/>
                  </a:lnTo>
                  <a:lnTo>
                    <a:pt x="20" y="188"/>
                  </a:lnTo>
                  <a:lnTo>
                    <a:pt x="17" y="185"/>
                  </a:lnTo>
                  <a:lnTo>
                    <a:pt x="17" y="177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3" y="172"/>
                  </a:lnTo>
                  <a:lnTo>
                    <a:pt x="12" y="169"/>
                  </a:lnTo>
                  <a:lnTo>
                    <a:pt x="12" y="165"/>
                  </a:lnTo>
                  <a:lnTo>
                    <a:pt x="11" y="162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5"/>
                  </a:lnTo>
                  <a:lnTo>
                    <a:pt x="9" y="153"/>
                  </a:lnTo>
                  <a:lnTo>
                    <a:pt x="5" y="153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1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1"/>
                  </a:lnTo>
                  <a:lnTo>
                    <a:pt x="4" y="139"/>
                  </a:lnTo>
                  <a:lnTo>
                    <a:pt x="4" y="134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7" y="127"/>
                  </a:lnTo>
                  <a:lnTo>
                    <a:pt x="5" y="126"/>
                  </a:lnTo>
                  <a:lnTo>
                    <a:pt x="7" y="125"/>
                  </a:lnTo>
                  <a:lnTo>
                    <a:pt x="7" y="120"/>
                  </a:lnTo>
                  <a:lnTo>
                    <a:pt x="8" y="117"/>
                  </a:lnTo>
                  <a:lnTo>
                    <a:pt x="9" y="112"/>
                  </a:lnTo>
                  <a:lnTo>
                    <a:pt x="11" y="109"/>
                  </a:lnTo>
                  <a:lnTo>
                    <a:pt x="15" y="104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4" y="103"/>
                  </a:lnTo>
                  <a:lnTo>
                    <a:pt x="21" y="42"/>
                  </a:lnTo>
                  <a:lnTo>
                    <a:pt x="31" y="42"/>
                  </a:lnTo>
                  <a:lnTo>
                    <a:pt x="30" y="8"/>
                  </a:lnTo>
                  <a:lnTo>
                    <a:pt x="140" y="8"/>
                  </a:lnTo>
                  <a:lnTo>
                    <a:pt x="142" y="9"/>
                  </a:lnTo>
                  <a:lnTo>
                    <a:pt x="149" y="9"/>
                  </a:lnTo>
                  <a:lnTo>
                    <a:pt x="149" y="8"/>
                  </a:lnTo>
                  <a:lnTo>
                    <a:pt x="148" y="7"/>
                  </a:lnTo>
                  <a:lnTo>
                    <a:pt x="148" y="6"/>
                  </a:lnTo>
                  <a:lnTo>
                    <a:pt x="150" y="6"/>
                  </a:lnTo>
                  <a:lnTo>
                    <a:pt x="155" y="1"/>
                  </a:lnTo>
                  <a:lnTo>
                    <a:pt x="158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" name="Freeform 10295"/>
            <p:cNvSpPr>
              <a:spLocks/>
            </p:cNvSpPr>
            <p:nvPr/>
          </p:nvSpPr>
          <p:spPr bwMode="auto">
            <a:xfrm>
              <a:off x="5039406" y="3813330"/>
              <a:ext cx="82400" cy="105085"/>
            </a:xfrm>
            <a:custGeom>
              <a:avLst/>
              <a:gdLst>
                <a:gd name="T0" fmla="*/ 2147483647 w 23"/>
                <a:gd name="T1" fmla="*/ 0 h 37"/>
                <a:gd name="T2" fmla="*/ 2147483647 w 23"/>
                <a:gd name="T3" fmla="*/ 0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2147483647 w 23"/>
                <a:gd name="T9" fmla="*/ 2147483647 h 37"/>
                <a:gd name="T10" fmla="*/ 2147483647 w 23"/>
                <a:gd name="T11" fmla="*/ 2147483647 h 37"/>
                <a:gd name="T12" fmla="*/ 2147483647 w 23"/>
                <a:gd name="T13" fmla="*/ 2147483647 h 37"/>
                <a:gd name="T14" fmla="*/ 2147483647 w 23"/>
                <a:gd name="T15" fmla="*/ 2147483647 h 37"/>
                <a:gd name="T16" fmla="*/ 2147483647 w 23"/>
                <a:gd name="T17" fmla="*/ 2147483647 h 37"/>
                <a:gd name="T18" fmla="*/ 2147483647 w 23"/>
                <a:gd name="T19" fmla="*/ 2147483647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2147483647 w 23"/>
                <a:gd name="T27" fmla="*/ 2147483647 h 37"/>
                <a:gd name="T28" fmla="*/ 2147483647 w 23"/>
                <a:gd name="T29" fmla="*/ 2147483647 h 37"/>
                <a:gd name="T30" fmla="*/ 2147483647 w 23"/>
                <a:gd name="T31" fmla="*/ 2147483647 h 37"/>
                <a:gd name="T32" fmla="*/ 2147483647 w 23"/>
                <a:gd name="T33" fmla="*/ 2147483647 h 37"/>
                <a:gd name="T34" fmla="*/ 2147483647 w 23"/>
                <a:gd name="T35" fmla="*/ 2147483647 h 37"/>
                <a:gd name="T36" fmla="*/ 2147483647 w 23"/>
                <a:gd name="T37" fmla="*/ 2147483647 h 37"/>
                <a:gd name="T38" fmla="*/ 2147483647 w 23"/>
                <a:gd name="T39" fmla="*/ 2147483647 h 37"/>
                <a:gd name="T40" fmla="*/ 2147483647 w 23"/>
                <a:gd name="T41" fmla="*/ 2147483647 h 37"/>
                <a:gd name="T42" fmla="*/ 2147483647 w 23"/>
                <a:gd name="T43" fmla="*/ 2147483647 h 37"/>
                <a:gd name="T44" fmla="*/ 2147483647 w 23"/>
                <a:gd name="T45" fmla="*/ 2147483647 h 37"/>
                <a:gd name="T46" fmla="*/ 2147483647 w 23"/>
                <a:gd name="T47" fmla="*/ 2147483647 h 37"/>
                <a:gd name="T48" fmla="*/ 2147483647 w 23"/>
                <a:gd name="T49" fmla="*/ 2147483647 h 37"/>
                <a:gd name="T50" fmla="*/ 2147483647 w 23"/>
                <a:gd name="T51" fmla="*/ 2147483647 h 37"/>
                <a:gd name="T52" fmla="*/ 2147483647 w 23"/>
                <a:gd name="T53" fmla="*/ 2147483647 h 37"/>
                <a:gd name="T54" fmla="*/ 0 w 23"/>
                <a:gd name="T55" fmla="*/ 2147483647 h 37"/>
                <a:gd name="T56" fmla="*/ 2147483647 w 23"/>
                <a:gd name="T57" fmla="*/ 2147483647 h 37"/>
                <a:gd name="T58" fmla="*/ 2147483647 w 23"/>
                <a:gd name="T59" fmla="*/ 2147483647 h 37"/>
                <a:gd name="T60" fmla="*/ 2147483647 w 23"/>
                <a:gd name="T61" fmla="*/ 2147483647 h 37"/>
                <a:gd name="T62" fmla="*/ 2147483647 w 23"/>
                <a:gd name="T63" fmla="*/ 2147483647 h 37"/>
                <a:gd name="T64" fmla="*/ 2147483647 w 23"/>
                <a:gd name="T65" fmla="*/ 2147483647 h 37"/>
                <a:gd name="T66" fmla="*/ 2147483647 w 23"/>
                <a:gd name="T67" fmla="*/ 2147483647 h 37"/>
                <a:gd name="T68" fmla="*/ 2147483647 w 23"/>
                <a:gd name="T69" fmla="*/ 2147483647 h 37"/>
                <a:gd name="T70" fmla="*/ 2147483647 w 23"/>
                <a:gd name="T71" fmla="*/ 0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3" y="9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7"/>
                  </a:lnTo>
                  <a:lnTo>
                    <a:pt x="12" y="37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" name="Freeform 10296"/>
            <p:cNvSpPr>
              <a:spLocks/>
            </p:cNvSpPr>
            <p:nvPr/>
          </p:nvSpPr>
          <p:spPr bwMode="auto">
            <a:xfrm>
              <a:off x="5068359" y="3517667"/>
              <a:ext cx="227153" cy="238667"/>
            </a:xfrm>
            <a:custGeom>
              <a:avLst/>
              <a:gdLst>
                <a:gd name="T0" fmla="*/ 2147483646 w 64"/>
                <a:gd name="T1" fmla="*/ 2147483646 h 84"/>
                <a:gd name="T2" fmla="*/ 2147483646 w 64"/>
                <a:gd name="T3" fmla="*/ 2147483646 h 84"/>
                <a:gd name="T4" fmla="*/ 2147483646 w 64"/>
                <a:gd name="T5" fmla="*/ 2147483646 h 84"/>
                <a:gd name="T6" fmla="*/ 2147483646 w 64"/>
                <a:gd name="T7" fmla="*/ 2147483646 h 84"/>
                <a:gd name="T8" fmla="*/ 2147483646 w 64"/>
                <a:gd name="T9" fmla="*/ 2147483646 h 84"/>
                <a:gd name="T10" fmla="*/ 2147483646 w 64"/>
                <a:gd name="T11" fmla="*/ 2147483646 h 84"/>
                <a:gd name="T12" fmla="*/ 2147483646 w 64"/>
                <a:gd name="T13" fmla="*/ 2147483646 h 84"/>
                <a:gd name="T14" fmla="*/ 2147483646 w 64"/>
                <a:gd name="T15" fmla="*/ 2147483646 h 84"/>
                <a:gd name="T16" fmla="*/ 2147483646 w 64"/>
                <a:gd name="T17" fmla="*/ 2147483646 h 84"/>
                <a:gd name="T18" fmla="*/ 2147483646 w 64"/>
                <a:gd name="T19" fmla="*/ 2147483646 h 84"/>
                <a:gd name="T20" fmla="*/ 2147483646 w 64"/>
                <a:gd name="T21" fmla="*/ 2147483646 h 84"/>
                <a:gd name="T22" fmla="*/ 2147483646 w 64"/>
                <a:gd name="T23" fmla="*/ 2147483646 h 84"/>
                <a:gd name="T24" fmla="*/ 2147483646 w 64"/>
                <a:gd name="T25" fmla="*/ 2147483646 h 84"/>
                <a:gd name="T26" fmla="*/ 2147483646 w 64"/>
                <a:gd name="T27" fmla="*/ 2147483646 h 84"/>
                <a:gd name="T28" fmla="*/ 2147483646 w 64"/>
                <a:gd name="T29" fmla="*/ 2147483646 h 84"/>
                <a:gd name="T30" fmla="*/ 2147483646 w 64"/>
                <a:gd name="T31" fmla="*/ 2147483646 h 84"/>
                <a:gd name="T32" fmla="*/ 2147483646 w 64"/>
                <a:gd name="T33" fmla="*/ 2147483646 h 84"/>
                <a:gd name="T34" fmla="*/ 2147483646 w 64"/>
                <a:gd name="T35" fmla="*/ 2147483646 h 84"/>
                <a:gd name="T36" fmla="*/ 2147483646 w 64"/>
                <a:gd name="T37" fmla="*/ 2147483646 h 84"/>
                <a:gd name="T38" fmla="*/ 2147483646 w 64"/>
                <a:gd name="T39" fmla="*/ 2147483646 h 84"/>
                <a:gd name="T40" fmla="*/ 2147483646 w 64"/>
                <a:gd name="T41" fmla="*/ 2147483646 h 84"/>
                <a:gd name="T42" fmla="*/ 2147483646 w 64"/>
                <a:gd name="T43" fmla="*/ 2147483646 h 84"/>
                <a:gd name="T44" fmla="*/ 2147483646 w 64"/>
                <a:gd name="T45" fmla="*/ 2147483646 h 84"/>
                <a:gd name="T46" fmla="*/ 2147483646 w 64"/>
                <a:gd name="T47" fmla="*/ 2147483646 h 84"/>
                <a:gd name="T48" fmla="*/ 0 w 64"/>
                <a:gd name="T49" fmla="*/ 2147483646 h 84"/>
                <a:gd name="T50" fmla="*/ 2147483646 w 64"/>
                <a:gd name="T51" fmla="*/ 2147483646 h 84"/>
                <a:gd name="T52" fmla="*/ 2147483646 w 64"/>
                <a:gd name="T53" fmla="*/ 2147483646 h 84"/>
                <a:gd name="T54" fmla="*/ 2147483646 w 64"/>
                <a:gd name="T55" fmla="*/ 2147483646 h 84"/>
                <a:gd name="T56" fmla="*/ 2147483646 w 64"/>
                <a:gd name="T57" fmla="*/ 2147483646 h 84"/>
                <a:gd name="T58" fmla="*/ 2147483646 w 64"/>
                <a:gd name="T59" fmla="*/ 2147483646 h 84"/>
                <a:gd name="T60" fmla="*/ 2147483646 w 64"/>
                <a:gd name="T61" fmla="*/ 2147483646 h 84"/>
                <a:gd name="T62" fmla="*/ 2147483646 w 64"/>
                <a:gd name="T63" fmla="*/ 2147483646 h 84"/>
                <a:gd name="T64" fmla="*/ 2147483646 w 64"/>
                <a:gd name="T65" fmla="*/ 2147483646 h 84"/>
                <a:gd name="T66" fmla="*/ 2147483646 w 64"/>
                <a:gd name="T67" fmla="*/ 2147483646 h 84"/>
                <a:gd name="T68" fmla="*/ 2147483646 w 64"/>
                <a:gd name="T69" fmla="*/ 2147483646 h 84"/>
                <a:gd name="T70" fmla="*/ 2147483646 w 64"/>
                <a:gd name="T71" fmla="*/ 2147483646 h 84"/>
                <a:gd name="T72" fmla="*/ 2147483646 w 64"/>
                <a:gd name="T73" fmla="*/ 2147483646 h 84"/>
                <a:gd name="T74" fmla="*/ 2147483646 w 64"/>
                <a:gd name="T75" fmla="*/ 2147483646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84">
                  <a:moveTo>
                    <a:pt x="49" y="0"/>
                  </a:moveTo>
                  <a:lnTo>
                    <a:pt x="51" y="2"/>
                  </a:lnTo>
                  <a:lnTo>
                    <a:pt x="52" y="4"/>
                  </a:lnTo>
                  <a:lnTo>
                    <a:pt x="52" y="10"/>
                  </a:lnTo>
                  <a:lnTo>
                    <a:pt x="53" y="11"/>
                  </a:lnTo>
                  <a:lnTo>
                    <a:pt x="53" y="13"/>
                  </a:lnTo>
                  <a:lnTo>
                    <a:pt x="56" y="16"/>
                  </a:lnTo>
                  <a:lnTo>
                    <a:pt x="58" y="17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59" y="20"/>
                  </a:lnTo>
                  <a:lnTo>
                    <a:pt x="59" y="25"/>
                  </a:lnTo>
                  <a:lnTo>
                    <a:pt x="61" y="28"/>
                  </a:lnTo>
                  <a:lnTo>
                    <a:pt x="64" y="33"/>
                  </a:lnTo>
                  <a:lnTo>
                    <a:pt x="63" y="39"/>
                  </a:lnTo>
                  <a:lnTo>
                    <a:pt x="61" y="42"/>
                  </a:lnTo>
                  <a:lnTo>
                    <a:pt x="61" y="51"/>
                  </a:lnTo>
                  <a:lnTo>
                    <a:pt x="59" y="53"/>
                  </a:lnTo>
                  <a:lnTo>
                    <a:pt x="58" y="53"/>
                  </a:lnTo>
                  <a:lnTo>
                    <a:pt x="56" y="55"/>
                  </a:lnTo>
                  <a:lnTo>
                    <a:pt x="53" y="59"/>
                  </a:lnTo>
                  <a:lnTo>
                    <a:pt x="51" y="63"/>
                  </a:lnTo>
                  <a:lnTo>
                    <a:pt x="48" y="63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3" y="64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4" y="65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81"/>
                  </a:lnTo>
                  <a:lnTo>
                    <a:pt x="22" y="81"/>
                  </a:lnTo>
                  <a:lnTo>
                    <a:pt x="19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4" y="81"/>
                  </a:lnTo>
                  <a:lnTo>
                    <a:pt x="11" y="82"/>
                  </a:lnTo>
                  <a:lnTo>
                    <a:pt x="10" y="84"/>
                  </a:lnTo>
                  <a:lnTo>
                    <a:pt x="7" y="84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3" y="84"/>
                  </a:lnTo>
                  <a:lnTo>
                    <a:pt x="0" y="77"/>
                  </a:lnTo>
                  <a:lnTo>
                    <a:pt x="2" y="72"/>
                  </a:lnTo>
                  <a:lnTo>
                    <a:pt x="5" y="62"/>
                  </a:lnTo>
                  <a:lnTo>
                    <a:pt x="6" y="57"/>
                  </a:lnTo>
                  <a:lnTo>
                    <a:pt x="10" y="54"/>
                  </a:lnTo>
                  <a:lnTo>
                    <a:pt x="13" y="48"/>
                  </a:lnTo>
                  <a:lnTo>
                    <a:pt x="18" y="39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4" y="2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Freeform 10297"/>
            <p:cNvSpPr>
              <a:spLocks/>
            </p:cNvSpPr>
            <p:nvPr/>
          </p:nvSpPr>
          <p:spPr bwMode="auto">
            <a:xfrm>
              <a:off x="4317863" y="3902383"/>
              <a:ext cx="55675" cy="78369"/>
            </a:xfrm>
            <a:custGeom>
              <a:avLst/>
              <a:gdLst>
                <a:gd name="T0" fmla="*/ 2147483647 w 16"/>
                <a:gd name="T1" fmla="*/ 0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2147483647 h 28"/>
                <a:gd name="T8" fmla="*/ 2147483647 w 16"/>
                <a:gd name="T9" fmla="*/ 2147483647 h 28"/>
                <a:gd name="T10" fmla="*/ 2147483647 w 16"/>
                <a:gd name="T11" fmla="*/ 2147483647 h 28"/>
                <a:gd name="T12" fmla="*/ 2147483647 w 16"/>
                <a:gd name="T13" fmla="*/ 2147483647 h 28"/>
                <a:gd name="T14" fmla="*/ 2147483647 w 16"/>
                <a:gd name="T15" fmla="*/ 2147483647 h 28"/>
                <a:gd name="T16" fmla="*/ 2147483647 w 16"/>
                <a:gd name="T17" fmla="*/ 2147483647 h 28"/>
                <a:gd name="T18" fmla="*/ 2147483647 w 16"/>
                <a:gd name="T19" fmla="*/ 2147483647 h 28"/>
                <a:gd name="T20" fmla="*/ 2147483647 w 16"/>
                <a:gd name="T21" fmla="*/ 2147483647 h 28"/>
                <a:gd name="T22" fmla="*/ 2147483647 w 16"/>
                <a:gd name="T23" fmla="*/ 2147483647 h 28"/>
                <a:gd name="T24" fmla="*/ 2147483647 w 16"/>
                <a:gd name="T25" fmla="*/ 2147483647 h 28"/>
                <a:gd name="T26" fmla="*/ 2147483647 w 16"/>
                <a:gd name="T27" fmla="*/ 2147483647 h 28"/>
                <a:gd name="T28" fmla="*/ 2147483647 w 16"/>
                <a:gd name="T29" fmla="*/ 2147483647 h 28"/>
                <a:gd name="T30" fmla="*/ 2147483647 w 16"/>
                <a:gd name="T31" fmla="*/ 2147483647 h 28"/>
                <a:gd name="T32" fmla="*/ 2147483647 w 16"/>
                <a:gd name="T33" fmla="*/ 2147483647 h 28"/>
                <a:gd name="T34" fmla="*/ 2147483647 w 16"/>
                <a:gd name="T35" fmla="*/ 2147483647 h 28"/>
                <a:gd name="T36" fmla="*/ 2147483647 w 16"/>
                <a:gd name="T37" fmla="*/ 2147483647 h 28"/>
                <a:gd name="T38" fmla="*/ 2147483647 w 16"/>
                <a:gd name="T39" fmla="*/ 2147483647 h 28"/>
                <a:gd name="T40" fmla="*/ 2147483647 w 16"/>
                <a:gd name="T41" fmla="*/ 2147483647 h 28"/>
                <a:gd name="T42" fmla="*/ 2147483647 w 16"/>
                <a:gd name="T43" fmla="*/ 2147483647 h 28"/>
                <a:gd name="T44" fmla="*/ 2147483647 w 16"/>
                <a:gd name="T45" fmla="*/ 2147483647 h 28"/>
                <a:gd name="T46" fmla="*/ 2147483647 w 16"/>
                <a:gd name="T47" fmla="*/ 2147483647 h 28"/>
                <a:gd name="T48" fmla="*/ 2147483647 w 16"/>
                <a:gd name="T49" fmla="*/ 2147483647 h 28"/>
                <a:gd name="T50" fmla="*/ 2147483647 w 16"/>
                <a:gd name="T51" fmla="*/ 2147483647 h 28"/>
                <a:gd name="T52" fmla="*/ 0 w 16"/>
                <a:gd name="T53" fmla="*/ 2147483647 h 28"/>
                <a:gd name="T54" fmla="*/ 2147483647 w 16"/>
                <a:gd name="T55" fmla="*/ 2147483647 h 28"/>
                <a:gd name="T56" fmla="*/ 2147483647 w 16"/>
                <a:gd name="T57" fmla="*/ 2147483647 h 28"/>
                <a:gd name="T58" fmla="*/ 2147483647 w 16"/>
                <a:gd name="T59" fmla="*/ 2147483647 h 28"/>
                <a:gd name="T60" fmla="*/ 2147483647 w 16"/>
                <a:gd name="T61" fmla="*/ 2147483647 h 28"/>
                <a:gd name="T62" fmla="*/ 2147483647 w 16"/>
                <a:gd name="T63" fmla="*/ 2147483647 h 28"/>
                <a:gd name="T64" fmla="*/ 2147483647 w 16"/>
                <a:gd name="T65" fmla="*/ 2147483647 h 28"/>
                <a:gd name="T66" fmla="*/ 2147483647 w 16"/>
                <a:gd name="T67" fmla="*/ 2147483647 h 28"/>
                <a:gd name="T68" fmla="*/ 2147483647 w 16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" h="28">
                  <a:moveTo>
                    <a:pt x="13" y="0"/>
                  </a:move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8" name="Freeform 10298"/>
            <p:cNvSpPr>
              <a:spLocks/>
            </p:cNvSpPr>
            <p:nvPr/>
          </p:nvSpPr>
          <p:spPr bwMode="auto">
            <a:xfrm>
              <a:off x="4217651" y="3610282"/>
              <a:ext cx="89079" cy="49871"/>
            </a:xfrm>
            <a:custGeom>
              <a:avLst/>
              <a:gdLst>
                <a:gd name="T0" fmla="*/ 2147483647 w 25"/>
                <a:gd name="T1" fmla="*/ 0 h 17"/>
                <a:gd name="T2" fmla="*/ 2147483647 w 25"/>
                <a:gd name="T3" fmla="*/ 0 h 17"/>
                <a:gd name="T4" fmla="*/ 2147483647 w 25"/>
                <a:gd name="T5" fmla="*/ 2147483647 h 17"/>
                <a:gd name="T6" fmla="*/ 2147483647 w 25"/>
                <a:gd name="T7" fmla="*/ 2147483647 h 17"/>
                <a:gd name="T8" fmla="*/ 2147483647 w 25"/>
                <a:gd name="T9" fmla="*/ 2147483647 h 17"/>
                <a:gd name="T10" fmla="*/ 2147483647 w 25"/>
                <a:gd name="T11" fmla="*/ 2147483647 h 17"/>
                <a:gd name="T12" fmla="*/ 2147483647 w 25"/>
                <a:gd name="T13" fmla="*/ 2147483647 h 17"/>
                <a:gd name="T14" fmla="*/ 2147483647 w 25"/>
                <a:gd name="T15" fmla="*/ 2147483647 h 17"/>
                <a:gd name="T16" fmla="*/ 0 w 25"/>
                <a:gd name="T17" fmla="*/ 2147483647 h 17"/>
                <a:gd name="T18" fmla="*/ 0 w 25"/>
                <a:gd name="T19" fmla="*/ 2147483647 h 17"/>
                <a:gd name="T20" fmla="*/ 2147483647 w 25"/>
                <a:gd name="T21" fmla="*/ 2147483647 h 17"/>
                <a:gd name="T22" fmla="*/ 2147483647 w 25"/>
                <a:gd name="T23" fmla="*/ 2147483647 h 17"/>
                <a:gd name="T24" fmla="*/ 2147483647 w 25"/>
                <a:gd name="T25" fmla="*/ 2147483647 h 17"/>
                <a:gd name="T26" fmla="*/ 2147483647 w 25"/>
                <a:gd name="T27" fmla="*/ 2147483647 h 17"/>
                <a:gd name="T28" fmla="*/ 2147483647 w 25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17">
                  <a:moveTo>
                    <a:pt x="6" y="0"/>
                  </a:moveTo>
                  <a:lnTo>
                    <a:pt x="23" y="0"/>
                  </a:lnTo>
                  <a:lnTo>
                    <a:pt x="25" y="1"/>
                  </a:lnTo>
                  <a:lnTo>
                    <a:pt x="25" y="8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3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9" name="Freeform 10299"/>
            <p:cNvSpPr>
              <a:spLocks/>
            </p:cNvSpPr>
            <p:nvPr/>
          </p:nvSpPr>
          <p:spPr bwMode="auto">
            <a:xfrm>
              <a:off x="4195383" y="3603158"/>
              <a:ext cx="253876" cy="277852"/>
            </a:xfrm>
            <a:custGeom>
              <a:avLst/>
              <a:gdLst>
                <a:gd name="T0" fmla="*/ 2147483647 w 71"/>
                <a:gd name="T1" fmla="*/ 2147483647 h 98"/>
                <a:gd name="T2" fmla="*/ 2147483647 w 71"/>
                <a:gd name="T3" fmla="*/ 2147483647 h 98"/>
                <a:gd name="T4" fmla="*/ 2147483647 w 71"/>
                <a:gd name="T5" fmla="*/ 2147483647 h 98"/>
                <a:gd name="T6" fmla="*/ 2147483647 w 71"/>
                <a:gd name="T7" fmla="*/ 2147483647 h 98"/>
                <a:gd name="T8" fmla="*/ 2147483647 w 71"/>
                <a:gd name="T9" fmla="*/ 2147483647 h 98"/>
                <a:gd name="T10" fmla="*/ 2147483647 w 71"/>
                <a:gd name="T11" fmla="*/ 2147483647 h 98"/>
                <a:gd name="T12" fmla="*/ 2147483647 w 71"/>
                <a:gd name="T13" fmla="*/ 2147483647 h 98"/>
                <a:gd name="T14" fmla="*/ 2147483647 w 71"/>
                <a:gd name="T15" fmla="*/ 2147483647 h 98"/>
                <a:gd name="T16" fmla="*/ 2147483647 w 71"/>
                <a:gd name="T17" fmla="*/ 2147483647 h 98"/>
                <a:gd name="T18" fmla="*/ 2147483647 w 71"/>
                <a:gd name="T19" fmla="*/ 2147483647 h 98"/>
                <a:gd name="T20" fmla="*/ 2147483647 w 71"/>
                <a:gd name="T21" fmla="*/ 2147483647 h 98"/>
                <a:gd name="T22" fmla="*/ 2147483647 w 71"/>
                <a:gd name="T23" fmla="*/ 2147483647 h 98"/>
                <a:gd name="T24" fmla="*/ 2147483647 w 71"/>
                <a:gd name="T25" fmla="*/ 2147483647 h 98"/>
                <a:gd name="T26" fmla="*/ 2147483647 w 71"/>
                <a:gd name="T27" fmla="*/ 2147483647 h 98"/>
                <a:gd name="T28" fmla="*/ 2147483647 w 71"/>
                <a:gd name="T29" fmla="*/ 2147483647 h 98"/>
                <a:gd name="T30" fmla="*/ 2147483647 w 71"/>
                <a:gd name="T31" fmla="*/ 2147483647 h 98"/>
                <a:gd name="T32" fmla="*/ 2147483647 w 71"/>
                <a:gd name="T33" fmla="*/ 2147483647 h 98"/>
                <a:gd name="T34" fmla="*/ 2147483647 w 71"/>
                <a:gd name="T35" fmla="*/ 2147483647 h 98"/>
                <a:gd name="T36" fmla="*/ 2147483647 w 71"/>
                <a:gd name="T37" fmla="*/ 2147483647 h 98"/>
                <a:gd name="T38" fmla="*/ 2147483647 w 71"/>
                <a:gd name="T39" fmla="*/ 2147483647 h 98"/>
                <a:gd name="T40" fmla="*/ 2147483647 w 71"/>
                <a:gd name="T41" fmla="*/ 2147483647 h 98"/>
                <a:gd name="T42" fmla="*/ 2147483647 w 71"/>
                <a:gd name="T43" fmla="*/ 2147483647 h 98"/>
                <a:gd name="T44" fmla="*/ 2147483647 w 71"/>
                <a:gd name="T45" fmla="*/ 2147483647 h 98"/>
                <a:gd name="T46" fmla="*/ 2147483647 w 71"/>
                <a:gd name="T47" fmla="*/ 2147483647 h 98"/>
                <a:gd name="T48" fmla="*/ 2147483647 w 71"/>
                <a:gd name="T49" fmla="*/ 2147483647 h 98"/>
                <a:gd name="T50" fmla="*/ 2147483647 w 71"/>
                <a:gd name="T51" fmla="*/ 2147483647 h 98"/>
                <a:gd name="T52" fmla="*/ 2147483647 w 71"/>
                <a:gd name="T53" fmla="*/ 2147483647 h 98"/>
                <a:gd name="T54" fmla="*/ 2147483647 w 71"/>
                <a:gd name="T55" fmla="*/ 2147483647 h 98"/>
                <a:gd name="T56" fmla="*/ 2147483647 w 71"/>
                <a:gd name="T57" fmla="*/ 2147483647 h 98"/>
                <a:gd name="T58" fmla="*/ 2147483647 w 71"/>
                <a:gd name="T59" fmla="*/ 2147483647 h 98"/>
                <a:gd name="T60" fmla="*/ 2147483647 w 71"/>
                <a:gd name="T61" fmla="*/ 2147483647 h 98"/>
                <a:gd name="T62" fmla="*/ 0 w 71"/>
                <a:gd name="T63" fmla="*/ 2147483647 h 98"/>
                <a:gd name="T64" fmla="*/ 2147483647 w 71"/>
                <a:gd name="T65" fmla="*/ 2147483647 h 98"/>
                <a:gd name="T66" fmla="*/ 2147483647 w 71"/>
                <a:gd name="T67" fmla="*/ 2147483647 h 98"/>
                <a:gd name="T68" fmla="*/ 2147483647 w 71"/>
                <a:gd name="T69" fmla="*/ 2147483647 h 98"/>
                <a:gd name="T70" fmla="*/ 2147483647 w 71"/>
                <a:gd name="T71" fmla="*/ 2147483647 h 98"/>
                <a:gd name="T72" fmla="*/ 2147483647 w 71"/>
                <a:gd name="T73" fmla="*/ 2147483647 h 98"/>
                <a:gd name="T74" fmla="*/ 2147483647 w 71"/>
                <a:gd name="T75" fmla="*/ 2147483647 h 98"/>
                <a:gd name="T76" fmla="*/ 2147483647 w 71"/>
                <a:gd name="T77" fmla="*/ 2147483647 h 98"/>
                <a:gd name="T78" fmla="*/ 2147483647 w 71"/>
                <a:gd name="T79" fmla="*/ 2147483647 h 98"/>
                <a:gd name="T80" fmla="*/ 2147483647 w 71"/>
                <a:gd name="T81" fmla="*/ 2147483647 h 98"/>
                <a:gd name="T82" fmla="*/ 2147483647 w 71"/>
                <a:gd name="T83" fmla="*/ 2147483647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" h="98">
                  <a:moveTo>
                    <a:pt x="39" y="0"/>
                  </a:moveTo>
                  <a:lnTo>
                    <a:pt x="41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56" y="2"/>
                  </a:lnTo>
                  <a:lnTo>
                    <a:pt x="59" y="3"/>
                  </a:lnTo>
                  <a:lnTo>
                    <a:pt x="57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7" y="16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66" y="31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67" y="36"/>
                  </a:lnTo>
                  <a:lnTo>
                    <a:pt x="63" y="36"/>
                  </a:lnTo>
                  <a:lnTo>
                    <a:pt x="64" y="37"/>
                  </a:lnTo>
                  <a:lnTo>
                    <a:pt x="67" y="44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69" y="51"/>
                  </a:lnTo>
                  <a:lnTo>
                    <a:pt x="69" y="59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66" y="67"/>
                  </a:lnTo>
                  <a:lnTo>
                    <a:pt x="65" y="70"/>
                  </a:lnTo>
                  <a:lnTo>
                    <a:pt x="64" y="74"/>
                  </a:lnTo>
                  <a:lnTo>
                    <a:pt x="64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0" y="77"/>
                  </a:lnTo>
                  <a:lnTo>
                    <a:pt x="58" y="75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48" y="74"/>
                  </a:lnTo>
                  <a:lnTo>
                    <a:pt x="47" y="75"/>
                  </a:lnTo>
                  <a:lnTo>
                    <a:pt x="46" y="75"/>
                  </a:lnTo>
                  <a:lnTo>
                    <a:pt x="46" y="74"/>
                  </a:lnTo>
                  <a:lnTo>
                    <a:pt x="43" y="70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0" y="70"/>
                  </a:lnTo>
                  <a:lnTo>
                    <a:pt x="40" y="75"/>
                  </a:lnTo>
                  <a:lnTo>
                    <a:pt x="39" y="77"/>
                  </a:lnTo>
                  <a:lnTo>
                    <a:pt x="37" y="77"/>
                  </a:lnTo>
                  <a:lnTo>
                    <a:pt x="37" y="75"/>
                  </a:lnTo>
                  <a:lnTo>
                    <a:pt x="36" y="75"/>
                  </a:lnTo>
                  <a:lnTo>
                    <a:pt x="33" y="79"/>
                  </a:lnTo>
                  <a:lnTo>
                    <a:pt x="31" y="77"/>
                  </a:lnTo>
                  <a:lnTo>
                    <a:pt x="32" y="81"/>
                  </a:lnTo>
                  <a:lnTo>
                    <a:pt x="34" y="85"/>
                  </a:lnTo>
                  <a:lnTo>
                    <a:pt x="35" y="89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8" y="95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5" y="97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5"/>
                  </a:lnTo>
                  <a:lnTo>
                    <a:pt x="24" y="94"/>
                  </a:lnTo>
                  <a:lnTo>
                    <a:pt x="24" y="93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2" y="80"/>
                  </a:lnTo>
                  <a:lnTo>
                    <a:pt x="10" y="78"/>
                  </a:lnTo>
                  <a:lnTo>
                    <a:pt x="8" y="73"/>
                  </a:lnTo>
                  <a:lnTo>
                    <a:pt x="9" y="74"/>
                  </a:lnTo>
                  <a:lnTo>
                    <a:pt x="9" y="73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9" y="2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0" name="Freeform 10300"/>
            <p:cNvSpPr>
              <a:spLocks/>
            </p:cNvSpPr>
            <p:nvPr/>
          </p:nvSpPr>
          <p:spPr bwMode="auto">
            <a:xfrm>
              <a:off x="4184245" y="3129388"/>
              <a:ext cx="320686" cy="489802"/>
            </a:xfrm>
            <a:custGeom>
              <a:avLst/>
              <a:gdLst>
                <a:gd name="T0" fmla="*/ 2147483646 w 90"/>
                <a:gd name="T1" fmla="*/ 2147483646 h 172"/>
                <a:gd name="T2" fmla="*/ 2147483646 w 90"/>
                <a:gd name="T3" fmla="*/ 2147483646 h 172"/>
                <a:gd name="T4" fmla="*/ 2147483646 w 90"/>
                <a:gd name="T5" fmla="*/ 2147483646 h 172"/>
                <a:gd name="T6" fmla="*/ 2147483646 w 90"/>
                <a:gd name="T7" fmla="*/ 2147483646 h 172"/>
                <a:gd name="T8" fmla="*/ 2147483646 w 90"/>
                <a:gd name="T9" fmla="*/ 2147483646 h 172"/>
                <a:gd name="T10" fmla="*/ 2147483646 w 90"/>
                <a:gd name="T11" fmla="*/ 2147483646 h 172"/>
                <a:gd name="T12" fmla="*/ 2147483646 w 90"/>
                <a:gd name="T13" fmla="*/ 2147483646 h 172"/>
                <a:gd name="T14" fmla="*/ 2147483646 w 90"/>
                <a:gd name="T15" fmla="*/ 2147483646 h 172"/>
                <a:gd name="T16" fmla="*/ 2147483646 w 90"/>
                <a:gd name="T17" fmla="*/ 2147483646 h 172"/>
                <a:gd name="T18" fmla="*/ 2147483646 w 90"/>
                <a:gd name="T19" fmla="*/ 2147483646 h 172"/>
                <a:gd name="T20" fmla="*/ 2147483646 w 90"/>
                <a:gd name="T21" fmla="*/ 2147483646 h 172"/>
                <a:gd name="T22" fmla="*/ 2147483646 w 90"/>
                <a:gd name="T23" fmla="*/ 2147483646 h 172"/>
                <a:gd name="T24" fmla="*/ 2147483646 w 90"/>
                <a:gd name="T25" fmla="*/ 2147483646 h 172"/>
                <a:gd name="T26" fmla="*/ 2147483646 w 90"/>
                <a:gd name="T27" fmla="*/ 2147483646 h 172"/>
                <a:gd name="T28" fmla="*/ 2147483646 w 90"/>
                <a:gd name="T29" fmla="*/ 2147483646 h 172"/>
                <a:gd name="T30" fmla="*/ 2147483646 w 90"/>
                <a:gd name="T31" fmla="*/ 2147483646 h 172"/>
                <a:gd name="T32" fmla="*/ 2147483646 w 90"/>
                <a:gd name="T33" fmla="*/ 2147483646 h 172"/>
                <a:gd name="T34" fmla="*/ 2147483646 w 90"/>
                <a:gd name="T35" fmla="*/ 2147483646 h 172"/>
                <a:gd name="T36" fmla="*/ 2147483646 w 90"/>
                <a:gd name="T37" fmla="*/ 2147483646 h 172"/>
                <a:gd name="T38" fmla="*/ 2147483646 w 90"/>
                <a:gd name="T39" fmla="*/ 2147483646 h 172"/>
                <a:gd name="T40" fmla="*/ 2147483646 w 90"/>
                <a:gd name="T41" fmla="*/ 2147483646 h 172"/>
                <a:gd name="T42" fmla="*/ 2147483646 w 90"/>
                <a:gd name="T43" fmla="*/ 2147483646 h 172"/>
                <a:gd name="T44" fmla="*/ 2147483646 w 90"/>
                <a:gd name="T45" fmla="*/ 2147483646 h 172"/>
                <a:gd name="T46" fmla="*/ 2147483646 w 90"/>
                <a:gd name="T47" fmla="*/ 2147483646 h 172"/>
                <a:gd name="T48" fmla="*/ 2147483646 w 90"/>
                <a:gd name="T49" fmla="*/ 2147483646 h 172"/>
                <a:gd name="T50" fmla="*/ 2147483646 w 90"/>
                <a:gd name="T51" fmla="*/ 2147483646 h 172"/>
                <a:gd name="T52" fmla="*/ 2147483646 w 90"/>
                <a:gd name="T53" fmla="*/ 2147483646 h 172"/>
                <a:gd name="T54" fmla="*/ 2147483646 w 90"/>
                <a:gd name="T55" fmla="*/ 2147483646 h 172"/>
                <a:gd name="T56" fmla="*/ 2147483646 w 90"/>
                <a:gd name="T57" fmla="*/ 2147483646 h 172"/>
                <a:gd name="T58" fmla="*/ 2147483646 w 90"/>
                <a:gd name="T59" fmla="*/ 2147483646 h 172"/>
                <a:gd name="T60" fmla="*/ 2147483646 w 90"/>
                <a:gd name="T61" fmla="*/ 2147483646 h 172"/>
                <a:gd name="T62" fmla="*/ 2147483646 w 90"/>
                <a:gd name="T63" fmla="*/ 2147483646 h 172"/>
                <a:gd name="T64" fmla="*/ 2147483646 w 90"/>
                <a:gd name="T65" fmla="*/ 2147483646 h 172"/>
                <a:gd name="T66" fmla="*/ 2147483646 w 90"/>
                <a:gd name="T67" fmla="*/ 2147483646 h 172"/>
                <a:gd name="T68" fmla="*/ 2147483646 w 90"/>
                <a:gd name="T69" fmla="*/ 2147483646 h 172"/>
                <a:gd name="T70" fmla="*/ 2147483646 w 90"/>
                <a:gd name="T71" fmla="*/ 2147483646 h 172"/>
                <a:gd name="T72" fmla="*/ 2147483646 w 90"/>
                <a:gd name="T73" fmla="*/ 2147483646 h 172"/>
                <a:gd name="T74" fmla="*/ 2147483646 w 90"/>
                <a:gd name="T75" fmla="*/ 2147483646 h 172"/>
                <a:gd name="T76" fmla="*/ 2147483646 w 90"/>
                <a:gd name="T77" fmla="*/ 2147483646 h 172"/>
                <a:gd name="T78" fmla="*/ 2147483646 w 90"/>
                <a:gd name="T79" fmla="*/ 2147483646 h 172"/>
                <a:gd name="T80" fmla="*/ 2147483646 w 90"/>
                <a:gd name="T81" fmla="*/ 2147483646 h 172"/>
                <a:gd name="T82" fmla="*/ 2147483646 w 90"/>
                <a:gd name="T83" fmla="*/ 2147483646 h 172"/>
                <a:gd name="T84" fmla="*/ 2147483646 w 90"/>
                <a:gd name="T85" fmla="*/ 2147483646 h 172"/>
                <a:gd name="T86" fmla="*/ 2147483646 w 90"/>
                <a:gd name="T87" fmla="*/ 2147483646 h 172"/>
                <a:gd name="T88" fmla="*/ 2147483646 w 90"/>
                <a:gd name="T89" fmla="*/ 2147483646 h 172"/>
                <a:gd name="T90" fmla="*/ 2147483646 w 90"/>
                <a:gd name="T91" fmla="*/ 2147483646 h 172"/>
                <a:gd name="T92" fmla="*/ 2147483646 w 90"/>
                <a:gd name="T93" fmla="*/ 2147483646 h 172"/>
                <a:gd name="T94" fmla="*/ 2147483646 w 90"/>
                <a:gd name="T95" fmla="*/ 2147483646 h 172"/>
                <a:gd name="T96" fmla="*/ 2147483646 w 90"/>
                <a:gd name="T97" fmla="*/ 0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172">
                  <a:moveTo>
                    <a:pt x="70" y="0"/>
                  </a:moveTo>
                  <a:lnTo>
                    <a:pt x="70" y="7"/>
                  </a:lnTo>
                  <a:lnTo>
                    <a:pt x="72" y="9"/>
                  </a:lnTo>
                  <a:lnTo>
                    <a:pt x="73" y="10"/>
                  </a:lnTo>
                  <a:lnTo>
                    <a:pt x="73" y="26"/>
                  </a:lnTo>
                  <a:lnTo>
                    <a:pt x="77" y="36"/>
                  </a:lnTo>
                  <a:lnTo>
                    <a:pt x="82" y="43"/>
                  </a:lnTo>
                  <a:lnTo>
                    <a:pt x="81" y="44"/>
                  </a:lnTo>
                  <a:lnTo>
                    <a:pt x="80" y="44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65" y="44"/>
                  </a:lnTo>
                  <a:lnTo>
                    <a:pt x="65" y="47"/>
                  </a:lnTo>
                  <a:lnTo>
                    <a:pt x="68" y="54"/>
                  </a:lnTo>
                  <a:lnTo>
                    <a:pt x="68" y="55"/>
                  </a:lnTo>
                  <a:lnTo>
                    <a:pt x="72" y="59"/>
                  </a:lnTo>
                  <a:lnTo>
                    <a:pt x="73" y="61"/>
                  </a:lnTo>
                  <a:lnTo>
                    <a:pt x="75" y="64"/>
                  </a:lnTo>
                  <a:lnTo>
                    <a:pt x="81" y="76"/>
                  </a:lnTo>
                  <a:lnTo>
                    <a:pt x="82" y="79"/>
                  </a:lnTo>
                  <a:lnTo>
                    <a:pt x="81" y="84"/>
                  </a:lnTo>
                  <a:lnTo>
                    <a:pt x="77" y="90"/>
                  </a:lnTo>
                  <a:lnTo>
                    <a:pt x="75" y="97"/>
                  </a:lnTo>
                  <a:lnTo>
                    <a:pt x="73" y="106"/>
                  </a:lnTo>
                  <a:lnTo>
                    <a:pt x="70" y="114"/>
                  </a:lnTo>
                  <a:lnTo>
                    <a:pt x="69" y="117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69" y="126"/>
                  </a:lnTo>
                  <a:lnTo>
                    <a:pt x="70" y="130"/>
                  </a:lnTo>
                  <a:lnTo>
                    <a:pt x="73" y="135"/>
                  </a:lnTo>
                  <a:lnTo>
                    <a:pt x="74" y="135"/>
                  </a:lnTo>
                  <a:lnTo>
                    <a:pt x="78" y="139"/>
                  </a:lnTo>
                  <a:lnTo>
                    <a:pt x="82" y="146"/>
                  </a:lnTo>
                  <a:lnTo>
                    <a:pt x="85" y="148"/>
                  </a:lnTo>
                  <a:lnTo>
                    <a:pt x="86" y="151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4"/>
                  </a:lnTo>
                  <a:lnTo>
                    <a:pt x="89" y="155"/>
                  </a:lnTo>
                  <a:lnTo>
                    <a:pt x="89" y="162"/>
                  </a:lnTo>
                  <a:lnTo>
                    <a:pt x="90" y="167"/>
                  </a:lnTo>
                  <a:lnTo>
                    <a:pt x="90" y="172"/>
                  </a:lnTo>
                  <a:lnTo>
                    <a:pt x="86" y="172"/>
                  </a:lnTo>
                  <a:lnTo>
                    <a:pt x="85" y="171"/>
                  </a:lnTo>
                  <a:lnTo>
                    <a:pt x="74" y="171"/>
                  </a:lnTo>
                  <a:lnTo>
                    <a:pt x="72" y="170"/>
                  </a:lnTo>
                  <a:lnTo>
                    <a:pt x="69" y="170"/>
                  </a:lnTo>
                  <a:lnTo>
                    <a:pt x="67" y="169"/>
                  </a:lnTo>
                  <a:lnTo>
                    <a:pt x="62" y="169"/>
                  </a:lnTo>
                  <a:lnTo>
                    <a:pt x="59" y="168"/>
                  </a:lnTo>
                  <a:lnTo>
                    <a:pt x="50" y="168"/>
                  </a:lnTo>
                  <a:lnTo>
                    <a:pt x="46" y="167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37" y="167"/>
                  </a:lnTo>
                  <a:lnTo>
                    <a:pt x="29" y="169"/>
                  </a:lnTo>
                  <a:lnTo>
                    <a:pt x="15" y="169"/>
                  </a:lnTo>
                  <a:lnTo>
                    <a:pt x="15" y="159"/>
                  </a:lnTo>
                  <a:lnTo>
                    <a:pt x="16" y="155"/>
                  </a:lnTo>
                  <a:lnTo>
                    <a:pt x="16" y="152"/>
                  </a:lnTo>
                  <a:lnTo>
                    <a:pt x="15" y="151"/>
                  </a:lnTo>
                  <a:lnTo>
                    <a:pt x="15" y="149"/>
                  </a:lnTo>
                  <a:lnTo>
                    <a:pt x="14" y="148"/>
                  </a:lnTo>
                  <a:lnTo>
                    <a:pt x="14" y="145"/>
                  </a:lnTo>
                  <a:lnTo>
                    <a:pt x="13" y="145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4" y="141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9" y="140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4" y="133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1" y="132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5" y="118"/>
                  </a:lnTo>
                  <a:lnTo>
                    <a:pt x="5" y="113"/>
                  </a:lnTo>
                  <a:lnTo>
                    <a:pt x="7" y="108"/>
                  </a:lnTo>
                  <a:lnTo>
                    <a:pt x="9" y="105"/>
                  </a:lnTo>
                  <a:lnTo>
                    <a:pt x="12" y="102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6" y="94"/>
                  </a:lnTo>
                  <a:lnTo>
                    <a:pt x="19" y="93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3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1" y="100"/>
                  </a:lnTo>
                  <a:lnTo>
                    <a:pt x="32" y="100"/>
                  </a:lnTo>
                  <a:lnTo>
                    <a:pt x="32" y="97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8" y="87"/>
                  </a:lnTo>
                  <a:lnTo>
                    <a:pt x="40" y="84"/>
                  </a:lnTo>
                  <a:lnTo>
                    <a:pt x="43" y="82"/>
                  </a:lnTo>
                  <a:lnTo>
                    <a:pt x="43" y="79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2" y="77"/>
                  </a:lnTo>
                  <a:lnTo>
                    <a:pt x="42" y="75"/>
                  </a:lnTo>
                  <a:lnTo>
                    <a:pt x="43" y="72"/>
                  </a:lnTo>
                  <a:lnTo>
                    <a:pt x="47" y="68"/>
                  </a:lnTo>
                  <a:lnTo>
                    <a:pt x="47" y="63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2" y="51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5" y="43"/>
                  </a:lnTo>
                  <a:lnTo>
                    <a:pt x="57" y="37"/>
                  </a:lnTo>
                  <a:lnTo>
                    <a:pt x="61" y="23"/>
                  </a:lnTo>
                  <a:lnTo>
                    <a:pt x="62" y="21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68" y="13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68" y="7"/>
                  </a:lnTo>
                  <a:lnTo>
                    <a:pt x="67" y="6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Freeform 10301"/>
            <p:cNvSpPr>
              <a:spLocks/>
            </p:cNvSpPr>
            <p:nvPr/>
          </p:nvSpPr>
          <p:spPr bwMode="auto">
            <a:xfrm>
              <a:off x="4284459" y="3531914"/>
              <a:ext cx="327367" cy="400748"/>
            </a:xfrm>
            <a:custGeom>
              <a:avLst/>
              <a:gdLst>
                <a:gd name="T0" fmla="*/ 2147483647 w 92"/>
                <a:gd name="T1" fmla="*/ 2147483647 h 141"/>
                <a:gd name="T2" fmla="*/ 2147483647 w 92"/>
                <a:gd name="T3" fmla="*/ 2147483647 h 141"/>
                <a:gd name="T4" fmla="*/ 2147483647 w 92"/>
                <a:gd name="T5" fmla="*/ 2147483647 h 141"/>
                <a:gd name="T6" fmla="*/ 2147483647 w 92"/>
                <a:gd name="T7" fmla="*/ 2147483647 h 141"/>
                <a:gd name="T8" fmla="*/ 2147483647 w 92"/>
                <a:gd name="T9" fmla="*/ 2147483647 h 141"/>
                <a:gd name="T10" fmla="*/ 2147483647 w 92"/>
                <a:gd name="T11" fmla="*/ 2147483647 h 141"/>
                <a:gd name="T12" fmla="*/ 2147483647 w 92"/>
                <a:gd name="T13" fmla="*/ 2147483647 h 141"/>
                <a:gd name="T14" fmla="*/ 2147483647 w 92"/>
                <a:gd name="T15" fmla="*/ 2147483647 h 141"/>
                <a:gd name="T16" fmla="*/ 2147483647 w 92"/>
                <a:gd name="T17" fmla="*/ 2147483647 h 141"/>
                <a:gd name="T18" fmla="*/ 2147483647 w 92"/>
                <a:gd name="T19" fmla="*/ 2147483647 h 141"/>
                <a:gd name="T20" fmla="*/ 2147483647 w 92"/>
                <a:gd name="T21" fmla="*/ 2147483647 h 141"/>
                <a:gd name="T22" fmla="*/ 2147483647 w 92"/>
                <a:gd name="T23" fmla="*/ 2147483647 h 141"/>
                <a:gd name="T24" fmla="*/ 2147483647 w 92"/>
                <a:gd name="T25" fmla="*/ 2147483647 h 141"/>
                <a:gd name="T26" fmla="*/ 2147483647 w 92"/>
                <a:gd name="T27" fmla="*/ 2147483647 h 141"/>
                <a:gd name="T28" fmla="*/ 2147483647 w 92"/>
                <a:gd name="T29" fmla="*/ 2147483647 h 141"/>
                <a:gd name="T30" fmla="*/ 2147483647 w 92"/>
                <a:gd name="T31" fmla="*/ 2147483647 h 141"/>
                <a:gd name="T32" fmla="*/ 2147483647 w 92"/>
                <a:gd name="T33" fmla="*/ 2147483647 h 141"/>
                <a:gd name="T34" fmla="*/ 2147483647 w 92"/>
                <a:gd name="T35" fmla="*/ 2147483647 h 141"/>
                <a:gd name="T36" fmla="*/ 0 w 92"/>
                <a:gd name="T37" fmla="*/ 2147483647 h 141"/>
                <a:gd name="T38" fmla="*/ 2147483647 w 92"/>
                <a:gd name="T39" fmla="*/ 2147483647 h 141"/>
                <a:gd name="T40" fmla="*/ 2147483647 w 92"/>
                <a:gd name="T41" fmla="*/ 2147483647 h 141"/>
                <a:gd name="T42" fmla="*/ 2147483647 w 92"/>
                <a:gd name="T43" fmla="*/ 2147483647 h 141"/>
                <a:gd name="T44" fmla="*/ 2147483647 w 92"/>
                <a:gd name="T45" fmla="*/ 2147483647 h 141"/>
                <a:gd name="T46" fmla="*/ 2147483647 w 92"/>
                <a:gd name="T47" fmla="*/ 2147483647 h 141"/>
                <a:gd name="T48" fmla="*/ 2147483647 w 92"/>
                <a:gd name="T49" fmla="*/ 2147483647 h 141"/>
                <a:gd name="T50" fmla="*/ 2147483647 w 92"/>
                <a:gd name="T51" fmla="*/ 2147483647 h 141"/>
                <a:gd name="T52" fmla="*/ 2147483647 w 92"/>
                <a:gd name="T53" fmla="*/ 2147483647 h 141"/>
                <a:gd name="T54" fmla="*/ 2147483647 w 92"/>
                <a:gd name="T55" fmla="*/ 2147483647 h 141"/>
                <a:gd name="T56" fmla="*/ 2147483647 w 92"/>
                <a:gd name="T57" fmla="*/ 2147483647 h 141"/>
                <a:gd name="T58" fmla="*/ 2147483647 w 92"/>
                <a:gd name="T59" fmla="*/ 2147483647 h 141"/>
                <a:gd name="T60" fmla="*/ 2147483647 w 92"/>
                <a:gd name="T61" fmla="*/ 2147483647 h 141"/>
                <a:gd name="T62" fmla="*/ 2147483647 w 92"/>
                <a:gd name="T63" fmla="*/ 2147483647 h 141"/>
                <a:gd name="T64" fmla="*/ 2147483647 w 92"/>
                <a:gd name="T65" fmla="*/ 2147483647 h 141"/>
                <a:gd name="T66" fmla="*/ 2147483647 w 92"/>
                <a:gd name="T67" fmla="*/ 2147483647 h 141"/>
                <a:gd name="T68" fmla="*/ 2147483647 w 92"/>
                <a:gd name="T69" fmla="*/ 2147483647 h 141"/>
                <a:gd name="T70" fmla="*/ 2147483647 w 92"/>
                <a:gd name="T71" fmla="*/ 2147483647 h 141"/>
                <a:gd name="T72" fmla="*/ 2147483647 w 92"/>
                <a:gd name="T73" fmla="*/ 2147483647 h 141"/>
                <a:gd name="T74" fmla="*/ 2147483647 w 92"/>
                <a:gd name="T75" fmla="*/ 2147483647 h 141"/>
                <a:gd name="T76" fmla="*/ 2147483647 w 92"/>
                <a:gd name="T77" fmla="*/ 2147483647 h 141"/>
                <a:gd name="T78" fmla="*/ 2147483647 w 92"/>
                <a:gd name="T79" fmla="*/ 2147483647 h 141"/>
                <a:gd name="T80" fmla="*/ 2147483647 w 92"/>
                <a:gd name="T81" fmla="*/ 2147483647 h 141"/>
                <a:gd name="T82" fmla="*/ 2147483647 w 92"/>
                <a:gd name="T83" fmla="*/ 2147483647 h 141"/>
                <a:gd name="T84" fmla="*/ 2147483647 w 92"/>
                <a:gd name="T85" fmla="*/ 2147483647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2" h="141">
                  <a:moveTo>
                    <a:pt x="71" y="0"/>
                  </a:moveTo>
                  <a:lnTo>
                    <a:pt x="83" y="0"/>
                  </a:lnTo>
                  <a:lnTo>
                    <a:pt x="92" y="2"/>
                  </a:lnTo>
                  <a:lnTo>
                    <a:pt x="91" y="11"/>
                  </a:lnTo>
                  <a:lnTo>
                    <a:pt x="88" y="16"/>
                  </a:lnTo>
                  <a:lnTo>
                    <a:pt x="87" y="19"/>
                  </a:lnTo>
                  <a:lnTo>
                    <a:pt x="87" y="22"/>
                  </a:lnTo>
                  <a:lnTo>
                    <a:pt x="88" y="25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5" y="34"/>
                  </a:lnTo>
                  <a:lnTo>
                    <a:pt x="84" y="44"/>
                  </a:lnTo>
                  <a:lnTo>
                    <a:pt x="84" y="62"/>
                  </a:lnTo>
                  <a:lnTo>
                    <a:pt x="81" y="68"/>
                  </a:lnTo>
                  <a:lnTo>
                    <a:pt x="79" y="73"/>
                  </a:lnTo>
                  <a:lnTo>
                    <a:pt x="77" y="76"/>
                  </a:lnTo>
                  <a:lnTo>
                    <a:pt x="76" y="79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2"/>
                  </a:lnTo>
                  <a:lnTo>
                    <a:pt x="70" y="84"/>
                  </a:lnTo>
                  <a:lnTo>
                    <a:pt x="68" y="95"/>
                  </a:lnTo>
                  <a:lnTo>
                    <a:pt x="65" y="106"/>
                  </a:lnTo>
                  <a:lnTo>
                    <a:pt x="62" y="119"/>
                  </a:lnTo>
                  <a:lnTo>
                    <a:pt x="60" y="122"/>
                  </a:lnTo>
                  <a:lnTo>
                    <a:pt x="56" y="126"/>
                  </a:lnTo>
                  <a:lnTo>
                    <a:pt x="54" y="127"/>
                  </a:lnTo>
                  <a:lnTo>
                    <a:pt x="53" y="127"/>
                  </a:lnTo>
                  <a:lnTo>
                    <a:pt x="50" y="131"/>
                  </a:lnTo>
                  <a:lnTo>
                    <a:pt x="48" y="135"/>
                  </a:lnTo>
                  <a:lnTo>
                    <a:pt x="47" y="138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37"/>
                  </a:lnTo>
                  <a:lnTo>
                    <a:pt x="40" y="134"/>
                  </a:lnTo>
                  <a:lnTo>
                    <a:pt x="37" y="134"/>
                  </a:lnTo>
                  <a:lnTo>
                    <a:pt x="37" y="133"/>
                  </a:lnTo>
                  <a:lnTo>
                    <a:pt x="34" y="133"/>
                  </a:lnTo>
                  <a:lnTo>
                    <a:pt x="33" y="135"/>
                  </a:lnTo>
                  <a:lnTo>
                    <a:pt x="32" y="136"/>
                  </a:lnTo>
                  <a:lnTo>
                    <a:pt x="30" y="137"/>
                  </a:lnTo>
                  <a:lnTo>
                    <a:pt x="29" y="136"/>
                  </a:lnTo>
                  <a:lnTo>
                    <a:pt x="26" y="135"/>
                  </a:lnTo>
                  <a:lnTo>
                    <a:pt x="22" y="130"/>
                  </a:lnTo>
                  <a:lnTo>
                    <a:pt x="21" y="131"/>
                  </a:lnTo>
                  <a:lnTo>
                    <a:pt x="19" y="134"/>
                  </a:lnTo>
                  <a:lnTo>
                    <a:pt x="17" y="134"/>
                  </a:lnTo>
                  <a:lnTo>
                    <a:pt x="15" y="136"/>
                  </a:lnTo>
                  <a:lnTo>
                    <a:pt x="15" y="137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7" y="131"/>
                  </a:lnTo>
                  <a:lnTo>
                    <a:pt x="4" y="128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9"/>
                  </a:lnTo>
                  <a:lnTo>
                    <a:pt x="8" y="120"/>
                  </a:lnTo>
                  <a:lnTo>
                    <a:pt x="8" y="121"/>
                  </a:lnTo>
                  <a:lnTo>
                    <a:pt x="9" y="121"/>
                  </a:lnTo>
                  <a:lnTo>
                    <a:pt x="9" y="120"/>
                  </a:lnTo>
                  <a:lnTo>
                    <a:pt x="10" y="114"/>
                  </a:lnTo>
                  <a:lnTo>
                    <a:pt x="9" y="110"/>
                  </a:lnTo>
                  <a:lnTo>
                    <a:pt x="7" y="106"/>
                  </a:lnTo>
                  <a:lnTo>
                    <a:pt x="6" y="102"/>
                  </a:lnTo>
                  <a:lnTo>
                    <a:pt x="8" y="104"/>
                  </a:lnTo>
                  <a:lnTo>
                    <a:pt x="11" y="100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4" y="102"/>
                  </a:lnTo>
                  <a:lnTo>
                    <a:pt x="15" y="100"/>
                  </a:lnTo>
                  <a:lnTo>
                    <a:pt x="15" y="95"/>
                  </a:lnTo>
                  <a:lnTo>
                    <a:pt x="16" y="93"/>
                  </a:lnTo>
                  <a:lnTo>
                    <a:pt x="17" y="93"/>
                  </a:lnTo>
                  <a:lnTo>
                    <a:pt x="18" y="95"/>
                  </a:lnTo>
                  <a:lnTo>
                    <a:pt x="21" y="99"/>
                  </a:lnTo>
                  <a:lnTo>
                    <a:pt x="21" y="100"/>
                  </a:lnTo>
                  <a:lnTo>
                    <a:pt x="22" y="100"/>
                  </a:lnTo>
                  <a:lnTo>
                    <a:pt x="23" y="99"/>
                  </a:lnTo>
                  <a:lnTo>
                    <a:pt x="30" y="99"/>
                  </a:lnTo>
                  <a:lnTo>
                    <a:pt x="31" y="98"/>
                  </a:lnTo>
                  <a:lnTo>
                    <a:pt x="33" y="100"/>
                  </a:lnTo>
                  <a:lnTo>
                    <a:pt x="35" y="102"/>
                  </a:lnTo>
                  <a:lnTo>
                    <a:pt x="37" y="103"/>
                  </a:lnTo>
                  <a:lnTo>
                    <a:pt x="38" y="103"/>
                  </a:lnTo>
                  <a:lnTo>
                    <a:pt x="39" y="102"/>
                  </a:lnTo>
                  <a:lnTo>
                    <a:pt x="39" y="99"/>
                  </a:lnTo>
                  <a:lnTo>
                    <a:pt x="40" y="95"/>
                  </a:lnTo>
                  <a:lnTo>
                    <a:pt x="41" y="92"/>
                  </a:lnTo>
                  <a:lnTo>
                    <a:pt x="45" y="89"/>
                  </a:lnTo>
                  <a:lnTo>
                    <a:pt x="45" y="87"/>
                  </a:lnTo>
                  <a:lnTo>
                    <a:pt x="44" y="84"/>
                  </a:lnTo>
                  <a:lnTo>
                    <a:pt x="44" y="76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2" y="69"/>
                  </a:lnTo>
                  <a:lnTo>
                    <a:pt x="39" y="62"/>
                  </a:lnTo>
                  <a:lnTo>
                    <a:pt x="38" y="61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5" y="52"/>
                  </a:lnTo>
                  <a:lnTo>
                    <a:pt x="45" y="44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1" y="35"/>
                  </a:lnTo>
                  <a:lnTo>
                    <a:pt x="32" y="31"/>
                  </a:lnTo>
                  <a:lnTo>
                    <a:pt x="34" y="28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6" y="30"/>
                  </a:lnTo>
                  <a:lnTo>
                    <a:pt x="57" y="30"/>
                  </a:lnTo>
                  <a:lnTo>
                    <a:pt x="58" y="31"/>
                  </a:lnTo>
                  <a:lnTo>
                    <a:pt x="62" y="31"/>
                  </a:lnTo>
                  <a:lnTo>
                    <a:pt x="62" y="26"/>
                  </a:lnTo>
                  <a:lnTo>
                    <a:pt x="61" y="21"/>
                  </a:lnTo>
                  <a:lnTo>
                    <a:pt x="65" y="13"/>
                  </a:lnTo>
                  <a:lnTo>
                    <a:pt x="68" y="6"/>
                  </a:lnTo>
                  <a:lnTo>
                    <a:pt x="68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2" name="Freeform 10302"/>
            <p:cNvSpPr>
              <a:spLocks/>
            </p:cNvSpPr>
            <p:nvPr/>
          </p:nvSpPr>
          <p:spPr bwMode="auto">
            <a:xfrm>
              <a:off x="5175254" y="4146394"/>
              <a:ext cx="138073" cy="341971"/>
            </a:xfrm>
            <a:custGeom>
              <a:avLst/>
              <a:gdLst>
                <a:gd name="T0" fmla="*/ 2147483646 w 39"/>
                <a:gd name="T1" fmla="*/ 2147483646 h 120"/>
                <a:gd name="T2" fmla="*/ 2147483646 w 39"/>
                <a:gd name="T3" fmla="*/ 2147483646 h 120"/>
                <a:gd name="T4" fmla="*/ 2147483646 w 39"/>
                <a:gd name="T5" fmla="*/ 2147483646 h 120"/>
                <a:gd name="T6" fmla="*/ 2147483646 w 39"/>
                <a:gd name="T7" fmla="*/ 2147483646 h 120"/>
                <a:gd name="T8" fmla="*/ 2147483646 w 39"/>
                <a:gd name="T9" fmla="*/ 2147483646 h 120"/>
                <a:gd name="T10" fmla="*/ 2147483646 w 39"/>
                <a:gd name="T11" fmla="*/ 2147483646 h 120"/>
                <a:gd name="T12" fmla="*/ 2147483646 w 39"/>
                <a:gd name="T13" fmla="*/ 2147483646 h 120"/>
                <a:gd name="T14" fmla="*/ 2147483646 w 39"/>
                <a:gd name="T15" fmla="*/ 2147483646 h 120"/>
                <a:gd name="T16" fmla="*/ 2147483646 w 39"/>
                <a:gd name="T17" fmla="*/ 2147483646 h 120"/>
                <a:gd name="T18" fmla="*/ 2147483646 w 39"/>
                <a:gd name="T19" fmla="*/ 2147483646 h 120"/>
                <a:gd name="T20" fmla="*/ 2147483646 w 39"/>
                <a:gd name="T21" fmla="*/ 2147483646 h 120"/>
                <a:gd name="T22" fmla="*/ 2147483646 w 39"/>
                <a:gd name="T23" fmla="*/ 2147483646 h 120"/>
                <a:gd name="T24" fmla="*/ 2147483646 w 39"/>
                <a:gd name="T25" fmla="*/ 2147483646 h 120"/>
                <a:gd name="T26" fmla="*/ 2147483646 w 39"/>
                <a:gd name="T27" fmla="*/ 2147483646 h 120"/>
                <a:gd name="T28" fmla="*/ 2147483646 w 39"/>
                <a:gd name="T29" fmla="*/ 2147483646 h 120"/>
                <a:gd name="T30" fmla="*/ 2147483646 w 39"/>
                <a:gd name="T31" fmla="*/ 2147483646 h 120"/>
                <a:gd name="T32" fmla="*/ 2147483646 w 39"/>
                <a:gd name="T33" fmla="*/ 2147483646 h 120"/>
                <a:gd name="T34" fmla="*/ 2147483646 w 39"/>
                <a:gd name="T35" fmla="*/ 2147483646 h 120"/>
                <a:gd name="T36" fmla="*/ 2147483646 w 39"/>
                <a:gd name="T37" fmla="*/ 2147483646 h 120"/>
                <a:gd name="T38" fmla="*/ 2147483646 w 39"/>
                <a:gd name="T39" fmla="*/ 2147483646 h 120"/>
                <a:gd name="T40" fmla="*/ 2147483646 w 39"/>
                <a:gd name="T41" fmla="*/ 2147483646 h 120"/>
                <a:gd name="T42" fmla="*/ 2147483646 w 39"/>
                <a:gd name="T43" fmla="*/ 2147483646 h 120"/>
                <a:gd name="T44" fmla="*/ 2147483646 w 39"/>
                <a:gd name="T45" fmla="*/ 2147483646 h 120"/>
                <a:gd name="T46" fmla="*/ 2147483646 w 39"/>
                <a:gd name="T47" fmla="*/ 2147483646 h 120"/>
                <a:gd name="T48" fmla="*/ 2147483646 w 39"/>
                <a:gd name="T49" fmla="*/ 2147483646 h 120"/>
                <a:gd name="T50" fmla="*/ 2147483646 w 39"/>
                <a:gd name="T51" fmla="*/ 2147483646 h 120"/>
                <a:gd name="T52" fmla="*/ 2147483646 w 39"/>
                <a:gd name="T53" fmla="*/ 2147483646 h 120"/>
                <a:gd name="T54" fmla="*/ 2147483646 w 39"/>
                <a:gd name="T55" fmla="*/ 2147483646 h 120"/>
                <a:gd name="T56" fmla="*/ 2147483646 w 39"/>
                <a:gd name="T57" fmla="*/ 2147483646 h 120"/>
                <a:gd name="T58" fmla="*/ 2147483646 w 39"/>
                <a:gd name="T59" fmla="*/ 2147483646 h 120"/>
                <a:gd name="T60" fmla="*/ 2147483646 w 39"/>
                <a:gd name="T61" fmla="*/ 2147483646 h 120"/>
                <a:gd name="T62" fmla="*/ 2147483646 w 39"/>
                <a:gd name="T63" fmla="*/ 2147483646 h 120"/>
                <a:gd name="T64" fmla="*/ 2147483646 w 39"/>
                <a:gd name="T65" fmla="*/ 2147483646 h 120"/>
                <a:gd name="T66" fmla="*/ 2147483646 w 39"/>
                <a:gd name="T67" fmla="*/ 2147483646 h 120"/>
                <a:gd name="T68" fmla="*/ 2147483646 w 39"/>
                <a:gd name="T69" fmla="*/ 2147483646 h 120"/>
                <a:gd name="T70" fmla="*/ 0 w 39"/>
                <a:gd name="T71" fmla="*/ 2147483646 h 120"/>
                <a:gd name="T72" fmla="*/ 2147483646 w 39"/>
                <a:gd name="T73" fmla="*/ 2147483646 h 120"/>
                <a:gd name="T74" fmla="*/ 2147483646 w 39"/>
                <a:gd name="T75" fmla="*/ 2147483646 h 120"/>
                <a:gd name="T76" fmla="*/ 2147483646 w 39"/>
                <a:gd name="T77" fmla="*/ 2147483646 h 120"/>
                <a:gd name="T78" fmla="*/ 2147483646 w 39"/>
                <a:gd name="T79" fmla="*/ 2147483646 h 120"/>
                <a:gd name="T80" fmla="*/ 2147483646 w 39"/>
                <a:gd name="T81" fmla="*/ 2147483646 h 120"/>
                <a:gd name="T82" fmla="*/ 2147483646 w 39"/>
                <a:gd name="T83" fmla="*/ 2147483646 h 120"/>
                <a:gd name="T84" fmla="*/ 2147483646 w 39"/>
                <a:gd name="T85" fmla="*/ 2147483646 h 120"/>
                <a:gd name="T86" fmla="*/ 2147483646 w 39"/>
                <a:gd name="T87" fmla="*/ 2147483646 h 120"/>
                <a:gd name="T88" fmla="*/ 2147483646 w 39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" h="120">
                  <a:moveTo>
                    <a:pt x="11" y="0"/>
                  </a:moveTo>
                  <a:lnTo>
                    <a:pt x="14" y="2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2" y="27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2" y="38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1" y="48"/>
                  </a:lnTo>
                  <a:lnTo>
                    <a:pt x="21" y="59"/>
                  </a:lnTo>
                  <a:lnTo>
                    <a:pt x="19" y="64"/>
                  </a:lnTo>
                  <a:lnTo>
                    <a:pt x="21" y="68"/>
                  </a:lnTo>
                  <a:lnTo>
                    <a:pt x="22" y="69"/>
                  </a:lnTo>
                  <a:lnTo>
                    <a:pt x="22" y="71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2" y="73"/>
                  </a:lnTo>
                  <a:lnTo>
                    <a:pt x="24" y="75"/>
                  </a:lnTo>
                  <a:lnTo>
                    <a:pt x="27" y="76"/>
                  </a:lnTo>
                  <a:lnTo>
                    <a:pt x="29" y="76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79"/>
                  </a:lnTo>
                  <a:lnTo>
                    <a:pt x="31" y="73"/>
                  </a:lnTo>
                  <a:lnTo>
                    <a:pt x="36" y="77"/>
                  </a:lnTo>
                  <a:lnTo>
                    <a:pt x="38" y="79"/>
                  </a:lnTo>
                  <a:lnTo>
                    <a:pt x="39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7" y="89"/>
                  </a:lnTo>
                  <a:lnTo>
                    <a:pt x="36" y="91"/>
                  </a:lnTo>
                  <a:lnTo>
                    <a:pt x="36" y="95"/>
                  </a:lnTo>
                  <a:lnTo>
                    <a:pt x="37" y="96"/>
                  </a:lnTo>
                  <a:lnTo>
                    <a:pt x="37" y="102"/>
                  </a:lnTo>
                  <a:lnTo>
                    <a:pt x="33" y="106"/>
                  </a:lnTo>
                  <a:lnTo>
                    <a:pt x="31" y="110"/>
                  </a:lnTo>
                  <a:lnTo>
                    <a:pt x="31" y="116"/>
                  </a:lnTo>
                  <a:lnTo>
                    <a:pt x="30" y="119"/>
                  </a:lnTo>
                  <a:lnTo>
                    <a:pt x="29" y="120"/>
                  </a:lnTo>
                  <a:lnTo>
                    <a:pt x="29" y="119"/>
                  </a:lnTo>
                  <a:lnTo>
                    <a:pt x="28" y="119"/>
                  </a:lnTo>
                  <a:lnTo>
                    <a:pt x="28" y="116"/>
                  </a:lnTo>
                  <a:lnTo>
                    <a:pt x="22" y="111"/>
                  </a:lnTo>
                  <a:lnTo>
                    <a:pt x="20" y="106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1" y="92"/>
                  </a:lnTo>
                  <a:lnTo>
                    <a:pt x="21" y="81"/>
                  </a:lnTo>
                  <a:lnTo>
                    <a:pt x="20" y="80"/>
                  </a:lnTo>
                  <a:lnTo>
                    <a:pt x="19" y="80"/>
                  </a:lnTo>
                  <a:lnTo>
                    <a:pt x="18" y="81"/>
                  </a:lnTo>
                  <a:lnTo>
                    <a:pt x="15" y="82"/>
                  </a:lnTo>
                  <a:lnTo>
                    <a:pt x="14" y="83"/>
                  </a:lnTo>
                  <a:lnTo>
                    <a:pt x="13" y="83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5" y="74"/>
                  </a:lnTo>
                  <a:lnTo>
                    <a:pt x="4" y="73"/>
                  </a:lnTo>
                  <a:lnTo>
                    <a:pt x="3" y="73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6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4"/>
                  </a:lnTo>
                  <a:lnTo>
                    <a:pt x="11" y="52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0" y="4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Freeform 10303"/>
            <p:cNvSpPr>
              <a:spLocks/>
            </p:cNvSpPr>
            <p:nvPr/>
          </p:nvSpPr>
          <p:spPr bwMode="auto">
            <a:xfrm>
              <a:off x="4854569" y="4420682"/>
              <a:ext cx="331820" cy="306350"/>
            </a:xfrm>
            <a:custGeom>
              <a:avLst/>
              <a:gdLst>
                <a:gd name="T0" fmla="*/ 2147483647 w 93"/>
                <a:gd name="T1" fmla="*/ 2147483647 h 108"/>
                <a:gd name="T2" fmla="*/ 2147483647 w 93"/>
                <a:gd name="T3" fmla="*/ 2147483647 h 108"/>
                <a:gd name="T4" fmla="*/ 2147483647 w 93"/>
                <a:gd name="T5" fmla="*/ 2147483647 h 108"/>
                <a:gd name="T6" fmla="*/ 2147483647 w 93"/>
                <a:gd name="T7" fmla="*/ 2147483647 h 108"/>
                <a:gd name="T8" fmla="*/ 2147483647 w 93"/>
                <a:gd name="T9" fmla="*/ 2147483647 h 108"/>
                <a:gd name="T10" fmla="*/ 2147483647 w 93"/>
                <a:gd name="T11" fmla="*/ 2147483647 h 108"/>
                <a:gd name="T12" fmla="*/ 2147483647 w 93"/>
                <a:gd name="T13" fmla="*/ 2147483647 h 108"/>
                <a:gd name="T14" fmla="*/ 2147483647 w 93"/>
                <a:gd name="T15" fmla="*/ 2147483647 h 108"/>
                <a:gd name="T16" fmla="*/ 2147483647 w 93"/>
                <a:gd name="T17" fmla="*/ 2147483647 h 108"/>
                <a:gd name="T18" fmla="*/ 2147483647 w 93"/>
                <a:gd name="T19" fmla="*/ 2147483647 h 108"/>
                <a:gd name="T20" fmla="*/ 2147483647 w 93"/>
                <a:gd name="T21" fmla="*/ 2147483647 h 108"/>
                <a:gd name="T22" fmla="*/ 2147483647 w 93"/>
                <a:gd name="T23" fmla="*/ 2147483647 h 108"/>
                <a:gd name="T24" fmla="*/ 2147483647 w 93"/>
                <a:gd name="T25" fmla="*/ 2147483647 h 108"/>
                <a:gd name="T26" fmla="*/ 2147483647 w 93"/>
                <a:gd name="T27" fmla="*/ 2147483647 h 108"/>
                <a:gd name="T28" fmla="*/ 2147483647 w 93"/>
                <a:gd name="T29" fmla="*/ 2147483647 h 108"/>
                <a:gd name="T30" fmla="*/ 2147483647 w 93"/>
                <a:gd name="T31" fmla="*/ 2147483647 h 108"/>
                <a:gd name="T32" fmla="*/ 2147483647 w 93"/>
                <a:gd name="T33" fmla="*/ 2147483647 h 108"/>
                <a:gd name="T34" fmla="*/ 2147483647 w 93"/>
                <a:gd name="T35" fmla="*/ 2147483647 h 108"/>
                <a:gd name="T36" fmla="*/ 2147483647 w 93"/>
                <a:gd name="T37" fmla="*/ 2147483647 h 108"/>
                <a:gd name="T38" fmla="*/ 2147483647 w 93"/>
                <a:gd name="T39" fmla="*/ 2147483647 h 108"/>
                <a:gd name="T40" fmla="*/ 2147483647 w 93"/>
                <a:gd name="T41" fmla="*/ 2147483647 h 108"/>
                <a:gd name="T42" fmla="*/ 2147483647 w 93"/>
                <a:gd name="T43" fmla="*/ 2147483647 h 108"/>
                <a:gd name="T44" fmla="*/ 2147483647 w 93"/>
                <a:gd name="T45" fmla="*/ 2147483647 h 108"/>
                <a:gd name="T46" fmla="*/ 2147483647 w 93"/>
                <a:gd name="T47" fmla="*/ 2147483647 h 108"/>
                <a:gd name="T48" fmla="*/ 2147483647 w 93"/>
                <a:gd name="T49" fmla="*/ 2147483647 h 108"/>
                <a:gd name="T50" fmla="*/ 2147483647 w 93"/>
                <a:gd name="T51" fmla="*/ 2147483647 h 108"/>
                <a:gd name="T52" fmla="*/ 2147483647 w 93"/>
                <a:gd name="T53" fmla="*/ 2147483647 h 108"/>
                <a:gd name="T54" fmla="*/ 2147483647 w 93"/>
                <a:gd name="T55" fmla="*/ 2147483647 h 108"/>
                <a:gd name="T56" fmla="*/ 2147483647 w 93"/>
                <a:gd name="T57" fmla="*/ 2147483647 h 108"/>
                <a:gd name="T58" fmla="*/ 2147483647 w 93"/>
                <a:gd name="T59" fmla="*/ 2147483647 h 108"/>
                <a:gd name="T60" fmla="*/ 2147483647 w 93"/>
                <a:gd name="T61" fmla="*/ 2147483647 h 108"/>
                <a:gd name="T62" fmla="*/ 2147483647 w 93"/>
                <a:gd name="T63" fmla="*/ 2147483647 h 108"/>
                <a:gd name="T64" fmla="*/ 2147483647 w 93"/>
                <a:gd name="T65" fmla="*/ 2147483647 h 108"/>
                <a:gd name="T66" fmla="*/ 2147483647 w 93"/>
                <a:gd name="T67" fmla="*/ 2147483647 h 108"/>
                <a:gd name="T68" fmla="*/ 2147483647 w 93"/>
                <a:gd name="T69" fmla="*/ 2147483647 h 108"/>
                <a:gd name="T70" fmla="*/ 2147483647 w 93"/>
                <a:gd name="T71" fmla="*/ 2147483647 h 108"/>
                <a:gd name="T72" fmla="*/ 2147483647 w 93"/>
                <a:gd name="T73" fmla="*/ 2147483647 h 108"/>
                <a:gd name="T74" fmla="*/ 2147483647 w 93"/>
                <a:gd name="T75" fmla="*/ 2147483647 h 108"/>
                <a:gd name="T76" fmla="*/ 0 w 93"/>
                <a:gd name="T77" fmla="*/ 2147483647 h 108"/>
                <a:gd name="T78" fmla="*/ 2147483647 w 93"/>
                <a:gd name="T79" fmla="*/ 2147483647 h 108"/>
                <a:gd name="T80" fmla="*/ 2147483647 w 93"/>
                <a:gd name="T81" fmla="*/ 2147483647 h 108"/>
                <a:gd name="T82" fmla="*/ 2147483647 w 93"/>
                <a:gd name="T83" fmla="*/ 2147483647 h 108"/>
                <a:gd name="T84" fmla="*/ 2147483647 w 93"/>
                <a:gd name="T85" fmla="*/ 2147483647 h 108"/>
                <a:gd name="T86" fmla="*/ 2147483647 w 93"/>
                <a:gd name="T87" fmla="*/ 2147483647 h 108"/>
                <a:gd name="T88" fmla="*/ 2147483647 w 93"/>
                <a:gd name="T89" fmla="*/ 2147483647 h 108"/>
                <a:gd name="T90" fmla="*/ 2147483647 w 93"/>
                <a:gd name="T91" fmla="*/ 2147483647 h 108"/>
                <a:gd name="T92" fmla="*/ 2147483647 w 93"/>
                <a:gd name="T93" fmla="*/ 2147483647 h 1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3" h="108">
                  <a:moveTo>
                    <a:pt x="60" y="0"/>
                  </a:moveTo>
                  <a:lnTo>
                    <a:pt x="62" y="3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7" y="8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4" y="11"/>
                  </a:lnTo>
                  <a:lnTo>
                    <a:pt x="77" y="14"/>
                  </a:lnTo>
                  <a:lnTo>
                    <a:pt x="79" y="15"/>
                  </a:lnTo>
                  <a:lnTo>
                    <a:pt x="82" y="16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1" y="23"/>
                  </a:lnTo>
                  <a:lnTo>
                    <a:pt x="93" y="24"/>
                  </a:lnTo>
                  <a:lnTo>
                    <a:pt x="93" y="26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90" y="35"/>
                  </a:lnTo>
                  <a:lnTo>
                    <a:pt x="91" y="38"/>
                  </a:lnTo>
                  <a:lnTo>
                    <a:pt x="91" y="45"/>
                  </a:lnTo>
                  <a:lnTo>
                    <a:pt x="89" y="47"/>
                  </a:lnTo>
                  <a:lnTo>
                    <a:pt x="89" y="53"/>
                  </a:lnTo>
                  <a:lnTo>
                    <a:pt x="88" y="55"/>
                  </a:lnTo>
                  <a:lnTo>
                    <a:pt x="86" y="57"/>
                  </a:lnTo>
                  <a:lnTo>
                    <a:pt x="83" y="61"/>
                  </a:lnTo>
                  <a:lnTo>
                    <a:pt x="87" y="64"/>
                  </a:lnTo>
                  <a:lnTo>
                    <a:pt x="88" y="64"/>
                  </a:lnTo>
                  <a:lnTo>
                    <a:pt x="88" y="65"/>
                  </a:lnTo>
                  <a:lnTo>
                    <a:pt x="87" y="65"/>
                  </a:lnTo>
                  <a:lnTo>
                    <a:pt x="87" y="68"/>
                  </a:lnTo>
                  <a:lnTo>
                    <a:pt x="89" y="72"/>
                  </a:lnTo>
                  <a:lnTo>
                    <a:pt x="88" y="72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5" y="76"/>
                  </a:lnTo>
                  <a:lnTo>
                    <a:pt x="82" y="83"/>
                  </a:lnTo>
                  <a:lnTo>
                    <a:pt x="80" y="85"/>
                  </a:lnTo>
                  <a:lnTo>
                    <a:pt x="79" y="84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92"/>
                  </a:lnTo>
                  <a:lnTo>
                    <a:pt x="75" y="96"/>
                  </a:lnTo>
                  <a:lnTo>
                    <a:pt x="74" y="100"/>
                  </a:lnTo>
                  <a:lnTo>
                    <a:pt x="73" y="102"/>
                  </a:lnTo>
                  <a:lnTo>
                    <a:pt x="72" y="106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58" y="107"/>
                  </a:lnTo>
                  <a:lnTo>
                    <a:pt x="57" y="106"/>
                  </a:lnTo>
                  <a:lnTo>
                    <a:pt x="52" y="103"/>
                  </a:lnTo>
                  <a:lnTo>
                    <a:pt x="50" y="103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4" y="101"/>
                  </a:lnTo>
                  <a:lnTo>
                    <a:pt x="41" y="100"/>
                  </a:lnTo>
                  <a:lnTo>
                    <a:pt x="36" y="99"/>
                  </a:lnTo>
                  <a:lnTo>
                    <a:pt x="33" y="97"/>
                  </a:lnTo>
                  <a:lnTo>
                    <a:pt x="28" y="93"/>
                  </a:lnTo>
                  <a:lnTo>
                    <a:pt x="27" y="91"/>
                  </a:lnTo>
                  <a:lnTo>
                    <a:pt x="27" y="88"/>
                  </a:lnTo>
                  <a:lnTo>
                    <a:pt x="26" y="86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8" y="71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8" y="57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1" y="35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4" y="24"/>
                  </a:lnTo>
                  <a:lnTo>
                    <a:pt x="36" y="17"/>
                  </a:lnTo>
                  <a:lnTo>
                    <a:pt x="41" y="11"/>
                  </a:lnTo>
                  <a:lnTo>
                    <a:pt x="47" y="7"/>
                  </a:lnTo>
                  <a:lnTo>
                    <a:pt x="50" y="6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4" name="Freeform 10304"/>
            <p:cNvSpPr>
              <a:spLocks/>
            </p:cNvSpPr>
            <p:nvPr/>
          </p:nvSpPr>
          <p:spPr bwMode="auto">
            <a:xfrm>
              <a:off x="4627418" y="4516863"/>
              <a:ext cx="394175" cy="395404"/>
            </a:xfrm>
            <a:custGeom>
              <a:avLst/>
              <a:gdLst>
                <a:gd name="T0" fmla="*/ 2147483647 w 111"/>
                <a:gd name="T1" fmla="*/ 2147483647 h 139"/>
                <a:gd name="T2" fmla="*/ 2147483647 w 111"/>
                <a:gd name="T3" fmla="*/ 2147483647 h 139"/>
                <a:gd name="T4" fmla="*/ 2147483647 w 111"/>
                <a:gd name="T5" fmla="*/ 2147483647 h 139"/>
                <a:gd name="T6" fmla="*/ 2147483647 w 111"/>
                <a:gd name="T7" fmla="*/ 2147483647 h 139"/>
                <a:gd name="T8" fmla="*/ 2147483647 w 111"/>
                <a:gd name="T9" fmla="*/ 2147483647 h 139"/>
                <a:gd name="T10" fmla="*/ 2147483647 w 111"/>
                <a:gd name="T11" fmla="*/ 2147483647 h 139"/>
                <a:gd name="T12" fmla="*/ 2147483647 w 111"/>
                <a:gd name="T13" fmla="*/ 2147483647 h 139"/>
                <a:gd name="T14" fmla="*/ 2147483647 w 111"/>
                <a:gd name="T15" fmla="*/ 2147483647 h 139"/>
                <a:gd name="T16" fmla="*/ 2147483647 w 111"/>
                <a:gd name="T17" fmla="*/ 2147483647 h 139"/>
                <a:gd name="T18" fmla="*/ 2147483647 w 111"/>
                <a:gd name="T19" fmla="*/ 2147483647 h 139"/>
                <a:gd name="T20" fmla="*/ 2147483647 w 111"/>
                <a:gd name="T21" fmla="*/ 2147483647 h 139"/>
                <a:gd name="T22" fmla="*/ 2147483647 w 111"/>
                <a:gd name="T23" fmla="*/ 2147483647 h 139"/>
                <a:gd name="T24" fmla="*/ 2147483647 w 111"/>
                <a:gd name="T25" fmla="*/ 2147483647 h 139"/>
                <a:gd name="T26" fmla="*/ 2147483647 w 111"/>
                <a:gd name="T27" fmla="*/ 2147483647 h 139"/>
                <a:gd name="T28" fmla="*/ 2147483647 w 111"/>
                <a:gd name="T29" fmla="*/ 2147483647 h 139"/>
                <a:gd name="T30" fmla="*/ 2147483647 w 111"/>
                <a:gd name="T31" fmla="*/ 2147483647 h 139"/>
                <a:gd name="T32" fmla="*/ 2147483647 w 111"/>
                <a:gd name="T33" fmla="*/ 2147483647 h 139"/>
                <a:gd name="T34" fmla="*/ 2147483647 w 111"/>
                <a:gd name="T35" fmla="*/ 2147483647 h 139"/>
                <a:gd name="T36" fmla="*/ 2147483647 w 111"/>
                <a:gd name="T37" fmla="*/ 2147483647 h 139"/>
                <a:gd name="T38" fmla="*/ 2147483647 w 111"/>
                <a:gd name="T39" fmla="*/ 2147483647 h 139"/>
                <a:gd name="T40" fmla="*/ 2147483647 w 111"/>
                <a:gd name="T41" fmla="*/ 2147483647 h 139"/>
                <a:gd name="T42" fmla="*/ 2147483647 w 111"/>
                <a:gd name="T43" fmla="*/ 2147483647 h 139"/>
                <a:gd name="T44" fmla="*/ 2147483647 w 111"/>
                <a:gd name="T45" fmla="*/ 2147483647 h 139"/>
                <a:gd name="T46" fmla="*/ 2147483647 w 111"/>
                <a:gd name="T47" fmla="*/ 2147483647 h 139"/>
                <a:gd name="T48" fmla="*/ 2147483647 w 111"/>
                <a:gd name="T49" fmla="*/ 2147483647 h 139"/>
                <a:gd name="T50" fmla="*/ 2147483647 w 111"/>
                <a:gd name="T51" fmla="*/ 2147483647 h 139"/>
                <a:gd name="T52" fmla="*/ 2147483647 w 111"/>
                <a:gd name="T53" fmla="*/ 2147483647 h 139"/>
                <a:gd name="T54" fmla="*/ 2147483647 w 111"/>
                <a:gd name="T55" fmla="*/ 2147483647 h 139"/>
                <a:gd name="T56" fmla="*/ 2147483647 w 111"/>
                <a:gd name="T57" fmla="*/ 2147483647 h 139"/>
                <a:gd name="T58" fmla="*/ 2147483647 w 111"/>
                <a:gd name="T59" fmla="*/ 2147483647 h 139"/>
                <a:gd name="T60" fmla="*/ 2147483647 w 111"/>
                <a:gd name="T61" fmla="*/ 2147483647 h 139"/>
                <a:gd name="T62" fmla="*/ 2147483647 w 111"/>
                <a:gd name="T63" fmla="*/ 2147483647 h 139"/>
                <a:gd name="T64" fmla="*/ 2147483647 w 111"/>
                <a:gd name="T65" fmla="*/ 2147483647 h 139"/>
                <a:gd name="T66" fmla="*/ 2147483647 w 111"/>
                <a:gd name="T67" fmla="*/ 2147483647 h 139"/>
                <a:gd name="T68" fmla="*/ 2147483647 w 111"/>
                <a:gd name="T69" fmla="*/ 2147483647 h 139"/>
                <a:gd name="T70" fmla="*/ 2147483647 w 111"/>
                <a:gd name="T71" fmla="*/ 2147483647 h 139"/>
                <a:gd name="T72" fmla="*/ 2147483647 w 111"/>
                <a:gd name="T73" fmla="*/ 2147483647 h 139"/>
                <a:gd name="T74" fmla="*/ 2147483647 w 111"/>
                <a:gd name="T75" fmla="*/ 2147483647 h 139"/>
                <a:gd name="T76" fmla="*/ 2147483647 w 111"/>
                <a:gd name="T77" fmla="*/ 2147483647 h 139"/>
                <a:gd name="T78" fmla="*/ 0 w 111"/>
                <a:gd name="T79" fmla="*/ 2147483647 h 139"/>
                <a:gd name="T80" fmla="*/ 2147483647 w 111"/>
                <a:gd name="T81" fmla="*/ 2147483647 h 139"/>
                <a:gd name="T82" fmla="*/ 2147483647 w 111"/>
                <a:gd name="T83" fmla="*/ 2147483647 h 139"/>
                <a:gd name="T84" fmla="*/ 2147483647 w 111"/>
                <a:gd name="T85" fmla="*/ 2147483647 h 139"/>
                <a:gd name="T86" fmla="*/ 2147483647 w 111"/>
                <a:gd name="T87" fmla="*/ 2147483647 h 139"/>
                <a:gd name="T88" fmla="*/ 2147483647 w 111"/>
                <a:gd name="T89" fmla="*/ 2147483647 h 139"/>
                <a:gd name="T90" fmla="*/ 2147483647 w 111"/>
                <a:gd name="T91" fmla="*/ 2147483647 h 139"/>
                <a:gd name="T92" fmla="*/ 2147483647 w 111"/>
                <a:gd name="T93" fmla="*/ 2147483647 h 139"/>
                <a:gd name="T94" fmla="*/ 2147483647 w 111"/>
                <a:gd name="T95" fmla="*/ 2147483647 h 139"/>
                <a:gd name="T96" fmla="*/ 2147483647 w 111"/>
                <a:gd name="T97" fmla="*/ 2147483647 h 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39">
                  <a:moveTo>
                    <a:pt x="64" y="0"/>
                  </a:moveTo>
                  <a:lnTo>
                    <a:pt x="65" y="4"/>
                  </a:lnTo>
                  <a:lnTo>
                    <a:pt x="67" y="7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2" y="23"/>
                  </a:lnTo>
                  <a:lnTo>
                    <a:pt x="74" y="28"/>
                  </a:lnTo>
                  <a:lnTo>
                    <a:pt x="77" y="31"/>
                  </a:lnTo>
                  <a:lnTo>
                    <a:pt x="82" y="37"/>
                  </a:lnTo>
                  <a:lnTo>
                    <a:pt x="84" y="40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90" y="49"/>
                  </a:lnTo>
                  <a:lnTo>
                    <a:pt x="90" y="52"/>
                  </a:lnTo>
                  <a:lnTo>
                    <a:pt x="91" y="54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7" y="63"/>
                  </a:lnTo>
                  <a:lnTo>
                    <a:pt x="100" y="65"/>
                  </a:lnTo>
                  <a:lnTo>
                    <a:pt x="105" y="66"/>
                  </a:lnTo>
                  <a:lnTo>
                    <a:pt x="108" y="67"/>
                  </a:lnTo>
                  <a:lnTo>
                    <a:pt x="111" y="69"/>
                  </a:lnTo>
                  <a:lnTo>
                    <a:pt x="111" y="70"/>
                  </a:lnTo>
                  <a:lnTo>
                    <a:pt x="108" y="72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3" y="75"/>
                  </a:lnTo>
                  <a:lnTo>
                    <a:pt x="100" y="76"/>
                  </a:lnTo>
                  <a:lnTo>
                    <a:pt x="99" y="77"/>
                  </a:lnTo>
                  <a:lnTo>
                    <a:pt x="99" y="78"/>
                  </a:lnTo>
                  <a:lnTo>
                    <a:pt x="97" y="81"/>
                  </a:lnTo>
                  <a:lnTo>
                    <a:pt x="95" y="82"/>
                  </a:lnTo>
                  <a:lnTo>
                    <a:pt x="91" y="84"/>
                  </a:lnTo>
                  <a:lnTo>
                    <a:pt x="89" y="85"/>
                  </a:lnTo>
                  <a:lnTo>
                    <a:pt x="88" y="88"/>
                  </a:lnTo>
                  <a:lnTo>
                    <a:pt x="87" y="91"/>
                  </a:lnTo>
                  <a:lnTo>
                    <a:pt x="84" y="94"/>
                  </a:lnTo>
                  <a:lnTo>
                    <a:pt x="82" y="99"/>
                  </a:lnTo>
                  <a:lnTo>
                    <a:pt x="79" y="101"/>
                  </a:lnTo>
                  <a:lnTo>
                    <a:pt x="76" y="104"/>
                  </a:lnTo>
                  <a:lnTo>
                    <a:pt x="74" y="105"/>
                  </a:lnTo>
                  <a:lnTo>
                    <a:pt x="72" y="109"/>
                  </a:lnTo>
                  <a:lnTo>
                    <a:pt x="68" y="119"/>
                  </a:lnTo>
                  <a:lnTo>
                    <a:pt x="66" y="119"/>
                  </a:lnTo>
                  <a:lnTo>
                    <a:pt x="61" y="121"/>
                  </a:lnTo>
                  <a:lnTo>
                    <a:pt x="58" y="122"/>
                  </a:lnTo>
                  <a:lnTo>
                    <a:pt x="51" y="122"/>
                  </a:lnTo>
                  <a:lnTo>
                    <a:pt x="49" y="121"/>
                  </a:lnTo>
                  <a:lnTo>
                    <a:pt x="47" y="121"/>
                  </a:lnTo>
                  <a:lnTo>
                    <a:pt x="47" y="117"/>
                  </a:lnTo>
                  <a:lnTo>
                    <a:pt x="42" y="117"/>
                  </a:lnTo>
                  <a:lnTo>
                    <a:pt x="35" y="121"/>
                  </a:lnTo>
                  <a:lnTo>
                    <a:pt x="33" y="126"/>
                  </a:lnTo>
                  <a:lnTo>
                    <a:pt x="34" y="127"/>
                  </a:lnTo>
                  <a:lnTo>
                    <a:pt x="34" y="129"/>
                  </a:lnTo>
                  <a:lnTo>
                    <a:pt x="33" y="129"/>
                  </a:lnTo>
                  <a:lnTo>
                    <a:pt x="30" y="130"/>
                  </a:lnTo>
                  <a:lnTo>
                    <a:pt x="28" y="135"/>
                  </a:lnTo>
                  <a:lnTo>
                    <a:pt x="28" y="136"/>
                  </a:lnTo>
                  <a:lnTo>
                    <a:pt x="27" y="137"/>
                  </a:lnTo>
                  <a:lnTo>
                    <a:pt x="26" y="136"/>
                  </a:lnTo>
                  <a:lnTo>
                    <a:pt x="24" y="136"/>
                  </a:lnTo>
                  <a:lnTo>
                    <a:pt x="24" y="137"/>
                  </a:lnTo>
                  <a:lnTo>
                    <a:pt x="22" y="139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8" y="138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12" y="135"/>
                  </a:lnTo>
                  <a:lnTo>
                    <a:pt x="13" y="132"/>
                  </a:lnTo>
                  <a:lnTo>
                    <a:pt x="14" y="128"/>
                  </a:lnTo>
                  <a:lnTo>
                    <a:pt x="13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2" y="78"/>
                  </a:lnTo>
                  <a:lnTo>
                    <a:pt x="2" y="66"/>
                  </a:lnTo>
                  <a:lnTo>
                    <a:pt x="13" y="66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7" y="7"/>
                  </a:lnTo>
                  <a:lnTo>
                    <a:pt x="39" y="6"/>
                  </a:lnTo>
                  <a:lnTo>
                    <a:pt x="44" y="8"/>
                  </a:lnTo>
                  <a:lnTo>
                    <a:pt x="46" y="11"/>
                  </a:lnTo>
                  <a:lnTo>
                    <a:pt x="50" y="11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8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" name="Freeform 10305"/>
            <p:cNvSpPr>
              <a:spLocks/>
            </p:cNvSpPr>
            <p:nvPr/>
          </p:nvSpPr>
          <p:spPr bwMode="auto">
            <a:xfrm>
              <a:off x="4317863" y="4488364"/>
              <a:ext cx="536704" cy="505832"/>
            </a:xfrm>
            <a:custGeom>
              <a:avLst/>
              <a:gdLst>
                <a:gd name="T0" fmla="*/ 2147483647 w 151"/>
                <a:gd name="T1" fmla="*/ 0 h 178"/>
                <a:gd name="T2" fmla="*/ 2147483647 w 151"/>
                <a:gd name="T3" fmla="*/ 2147483647 h 178"/>
                <a:gd name="T4" fmla="*/ 2147483647 w 151"/>
                <a:gd name="T5" fmla="*/ 2147483647 h 178"/>
                <a:gd name="T6" fmla="*/ 2147483647 w 151"/>
                <a:gd name="T7" fmla="*/ 2147483647 h 178"/>
                <a:gd name="T8" fmla="*/ 2147483647 w 151"/>
                <a:gd name="T9" fmla="*/ 2147483647 h 178"/>
                <a:gd name="T10" fmla="*/ 2147483647 w 151"/>
                <a:gd name="T11" fmla="*/ 2147483647 h 178"/>
                <a:gd name="T12" fmla="*/ 2147483647 w 151"/>
                <a:gd name="T13" fmla="*/ 2147483647 h 178"/>
                <a:gd name="T14" fmla="*/ 2147483647 w 151"/>
                <a:gd name="T15" fmla="*/ 2147483647 h 178"/>
                <a:gd name="T16" fmla="*/ 2147483647 w 151"/>
                <a:gd name="T17" fmla="*/ 2147483647 h 178"/>
                <a:gd name="T18" fmla="*/ 2147483647 w 151"/>
                <a:gd name="T19" fmla="*/ 2147483647 h 178"/>
                <a:gd name="T20" fmla="*/ 2147483647 w 151"/>
                <a:gd name="T21" fmla="*/ 2147483647 h 178"/>
                <a:gd name="T22" fmla="*/ 2147483647 w 151"/>
                <a:gd name="T23" fmla="*/ 2147483647 h 178"/>
                <a:gd name="T24" fmla="*/ 2147483647 w 151"/>
                <a:gd name="T25" fmla="*/ 2147483647 h 178"/>
                <a:gd name="T26" fmla="*/ 2147483647 w 151"/>
                <a:gd name="T27" fmla="*/ 2147483647 h 178"/>
                <a:gd name="T28" fmla="*/ 2147483647 w 151"/>
                <a:gd name="T29" fmla="*/ 2147483647 h 178"/>
                <a:gd name="T30" fmla="*/ 2147483647 w 151"/>
                <a:gd name="T31" fmla="*/ 2147483647 h 178"/>
                <a:gd name="T32" fmla="*/ 2147483647 w 151"/>
                <a:gd name="T33" fmla="*/ 2147483647 h 178"/>
                <a:gd name="T34" fmla="*/ 2147483647 w 151"/>
                <a:gd name="T35" fmla="*/ 2147483647 h 178"/>
                <a:gd name="T36" fmla="*/ 2147483647 w 151"/>
                <a:gd name="T37" fmla="*/ 2147483647 h 178"/>
                <a:gd name="T38" fmla="*/ 2147483647 w 151"/>
                <a:gd name="T39" fmla="*/ 2147483647 h 178"/>
                <a:gd name="T40" fmla="*/ 2147483647 w 151"/>
                <a:gd name="T41" fmla="*/ 2147483647 h 178"/>
                <a:gd name="T42" fmla="*/ 2147483647 w 151"/>
                <a:gd name="T43" fmla="*/ 2147483647 h 178"/>
                <a:gd name="T44" fmla="*/ 2147483647 w 151"/>
                <a:gd name="T45" fmla="*/ 2147483647 h 178"/>
                <a:gd name="T46" fmla="*/ 2147483647 w 151"/>
                <a:gd name="T47" fmla="*/ 2147483647 h 178"/>
                <a:gd name="T48" fmla="*/ 2147483647 w 151"/>
                <a:gd name="T49" fmla="*/ 2147483647 h 178"/>
                <a:gd name="T50" fmla="*/ 2147483647 w 151"/>
                <a:gd name="T51" fmla="*/ 2147483647 h 178"/>
                <a:gd name="T52" fmla="*/ 2147483647 w 151"/>
                <a:gd name="T53" fmla="*/ 2147483647 h 178"/>
                <a:gd name="T54" fmla="*/ 2147483647 w 151"/>
                <a:gd name="T55" fmla="*/ 2147483647 h 178"/>
                <a:gd name="T56" fmla="*/ 2147483647 w 151"/>
                <a:gd name="T57" fmla="*/ 2147483647 h 178"/>
                <a:gd name="T58" fmla="*/ 2147483647 w 151"/>
                <a:gd name="T59" fmla="*/ 2147483647 h 178"/>
                <a:gd name="T60" fmla="*/ 2147483647 w 151"/>
                <a:gd name="T61" fmla="*/ 2147483647 h 178"/>
                <a:gd name="T62" fmla="*/ 2147483647 w 151"/>
                <a:gd name="T63" fmla="*/ 2147483647 h 178"/>
                <a:gd name="T64" fmla="*/ 2147483647 w 151"/>
                <a:gd name="T65" fmla="*/ 2147483647 h 178"/>
                <a:gd name="T66" fmla="*/ 2147483647 w 151"/>
                <a:gd name="T67" fmla="*/ 2147483647 h 178"/>
                <a:gd name="T68" fmla="*/ 2147483647 w 151"/>
                <a:gd name="T69" fmla="*/ 2147483647 h 178"/>
                <a:gd name="T70" fmla="*/ 2147483647 w 151"/>
                <a:gd name="T71" fmla="*/ 2147483647 h 178"/>
                <a:gd name="T72" fmla="*/ 2147483647 w 151"/>
                <a:gd name="T73" fmla="*/ 2147483647 h 178"/>
                <a:gd name="T74" fmla="*/ 2147483647 w 151"/>
                <a:gd name="T75" fmla="*/ 2147483647 h 178"/>
                <a:gd name="T76" fmla="*/ 2147483647 w 151"/>
                <a:gd name="T77" fmla="*/ 2147483647 h 178"/>
                <a:gd name="T78" fmla="*/ 2147483647 w 151"/>
                <a:gd name="T79" fmla="*/ 2147483647 h 178"/>
                <a:gd name="T80" fmla="*/ 2147483647 w 151"/>
                <a:gd name="T81" fmla="*/ 2147483647 h 178"/>
                <a:gd name="T82" fmla="*/ 2147483647 w 151"/>
                <a:gd name="T83" fmla="*/ 2147483647 h 178"/>
                <a:gd name="T84" fmla="*/ 0 w 151"/>
                <a:gd name="T85" fmla="*/ 2147483647 h 178"/>
                <a:gd name="T86" fmla="*/ 2147483647 w 151"/>
                <a:gd name="T87" fmla="*/ 2147483647 h 178"/>
                <a:gd name="T88" fmla="*/ 2147483647 w 151"/>
                <a:gd name="T89" fmla="*/ 2147483647 h 178"/>
                <a:gd name="T90" fmla="*/ 2147483647 w 151"/>
                <a:gd name="T91" fmla="*/ 2147483647 h 1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" h="178">
                  <a:moveTo>
                    <a:pt x="15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23" y="2"/>
                  </a:lnTo>
                  <a:lnTo>
                    <a:pt x="32" y="3"/>
                  </a:lnTo>
                  <a:lnTo>
                    <a:pt x="72" y="3"/>
                  </a:lnTo>
                  <a:lnTo>
                    <a:pt x="72" y="6"/>
                  </a:lnTo>
                  <a:lnTo>
                    <a:pt x="77" y="8"/>
                  </a:lnTo>
                  <a:lnTo>
                    <a:pt x="80" y="10"/>
                  </a:lnTo>
                  <a:lnTo>
                    <a:pt x="86" y="11"/>
                  </a:lnTo>
                  <a:lnTo>
                    <a:pt x="86" y="13"/>
                  </a:lnTo>
                  <a:lnTo>
                    <a:pt x="92" y="13"/>
                  </a:lnTo>
                  <a:lnTo>
                    <a:pt x="95" y="11"/>
                  </a:lnTo>
                  <a:lnTo>
                    <a:pt x="99" y="11"/>
                  </a:lnTo>
                  <a:lnTo>
                    <a:pt x="103" y="14"/>
                  </a:lnTo>
                  <a:lnTo>
                    <a:pt x="108" y="13"/>
                  </a:lnTo>
                  <a:lnTo>
                    <a:pt x="115" y="11"/>
                  </a:lnTo>
                  <a:lnTo>
                    <a:pt x="128" y="7"/>
                  </a:lnTo>
                  <a:lnTo>
                    <a:pt x="130" y="6"/>
                  </a:lnTo>
                  <a:lnTo>
                    <a:pt x="131" y="6"/>
                  </a:lnTo>
                  <a:lnTo>
                    <a:pt x="132" y="7"/>
                  </a:lnTo>
                  <a:lnTo>
                    <a:pt x="138" y="7"/>
                  </a:lnTo>
                  <a:lnTo>
                    <a:pt x="141" y="6"/>
                  </a:lnTo>
                  <a:lnTo>
                    <a:pt x="147" y="6"/>
                  </a:lnTo>
                  <a:lnTo>
                    <a:pt x="149" y="8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49" y="13"/>
                  </a:lnTo>
                  <a:lnTo>
                    <a:pt x="148" y="14"/>
                  </a:lnTo>
                  <a:lnTo>
                    <a:pt x="145" y="14"/>
                  </a:lnTo>
                  <a:lnTo>
                    <a:pt x="144" y="15"/>
                  </a:lnTo>
                  <a:lnTo>
                    <a:pt x="143" y="15"/>
                  </a:lnTo>
                  <a:lnTo>
                    <a:pt x="137" y="21"/>
                  </a:lnTo>
                  <a:lnTo>
                    <a:pt x="133" y="21"/>
                  </a:lnTo>
                  <a:lnTo>
                    <a:pt x="131" y="18"/>
                  </a:lnTo>
                  <a:lnTo>
                    <a:pt x="126" y="16"/>
                  </a:lnTo>
                  <a:lnTo>
                    <a:pt x="124" y="17"/>
                  </a:lnTo>
                  <a:lnTo>
                    <a:pt x="117" y="19"/>
                  </a:lnTo>
                  <a:lnTo>
                    <a:pt x="110" y="21"/>
                  </a:lnTo>
                  <a:lnTo>
                    <a:pt x="105" y="23"/>
                  </a:lnTo>
                  <a:lnTo>
                    <a:pt x="102" y="23"/>
                  </a:lnTo>
                  <a:lnTo>
                    <a:pt x="100" y="76"/>
                  </a:lnTo>
                  <a:lnTo>
                    <a:pt x="89" y="76"/>
                  </a:lnTo>
                  <a:lnTo>
                    <a:pt x="89" y="88"/>
                  </a:lnTo>
                  <a:lnTo>
                    <a:pt x="87" y="101"/>
                  </a:lnTo>
                  <a:lnTo>
                    <a:pt x="87" y="122"/>
                  </a:lnTo>
                  <a:lnTo>
                    <a:pt x="85" y="170"/>
                  </a:lnTo>
                  <a:lnTo>
                    <a:pt x="80" y="170"/>
                  </a:lnTo>
                  <a:lnTo>
                    <a:pt x="78" y="172"/>
                  </a:lnTo>
                  <a:lnTo>
                    <a:pt x="76" y="176"/>
                  </a:lnTo>
                  <a:lnTo>
                    <a:pt x="72" y="178"/>
                  </a:lnTo>
                  <a:lnTo>
                    <a:pt x="66" y="178"/>
                  </a:lnTo>
                  <a:lnTo>
                    <a:pt x="61" y="176"/>
                  </a:lnTo>
                  <a:lnTo>
                    <a:pt x="60" y="173"/>
                  </a:lnTo>
                  <a:lnTo>
                    <a:pt x="60" y="172"/>
                  </a:lnTo>
                  <a:lnTo>
                    <a:pt x="59" y="170"/>
                  </a:lnTo>
                  <a:lnTo>
                    <a:pt x="59" y="168"/>
                  </a:lnTo>
                  <a:lnTo>
                    <a:pt x="57" y="167"/>
                  </a:lnTo>
                  <a:lnTo>
                    <a:pt x="53" y="167"/>
                  </a:lnTo>
                  <a:lnTo>
                    <a:pt x="51" y="169"/>
                  </a:lnTo>
                  <a:lnTo>
                    <a:pt x="48" y="170"/>
                  </a:lnTo>
                  <a:lnTo>
                    <a:pt x="45" y="172"/>
                  </a:lnTo>
                  <a:lnTo>
                    <a:pt x="44" y="173"/>
                  </a:lnTo>
                  <a:lnTo>
                    <a:pt x="40" y="168"/>
                  </a:lnTo>
                  <a:lnTo>
                    <a:pt x="38" y="162"/>
                  </a:lnTo>
                  <a:lnTo>
                    <a:pt x="37" y="157"/>
                  </a:lnTo>
                  <a:lnTo>
                    <a:pt x="37" y="149"/>
                  </a:lnTo>
                  <a:lnTo>
                    <a:pt x="35" y="141"/>
                  </a:lnTo>
                  <a:lnTo>
                    <a:pt x="32" y="132"/>
                  </a:lnTo>
                  <a:lnTo>
                    <a:pt x="30" y="122"/>
                  </a:lnTo>
                  <a:lnTo>
                    <a:pt x="29" y="114"/>
                  </a:lnTo>
                  <a:lnTo>
                    <a:pt x="29" y="103"/>
                  </a:lnTo>
                  <a:lnTo>
                    <a:pt x="30" y="101"/>
                  </a:lnTo>
                  <a:lnTo>
                    <a:pt x="29" y="100"/>
                  </a:lnTo>
                  <a:lnTo>
                    <a:pt x="29" y="94"/>
                  </a:lnTo>
                  <a:lnTo>
                    <a:pt x="30" y="92"/>
                  </a:lnTo>
                  <a:lnTo>
                    <a:pt x="29" y="88"/>
                  </a:lnTo>
                  <a:lnTo>
                    <a:pt x="25" y="82"/>
                  </a:lnTo>
                  <a:lnTo>
                    <a:pt x="20" y="72"/>
                  </a:lnTo>
                  <a:lnTo>
                    <a:pt x="15" y="62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37"/>
                  </a:lnTo>
                  <a:lnTo>
                    <a:pt x="5" y="28"/>
                  </a:lnTo>
                  <a:lnTo>
                    <a:pt x="1" y="17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6" name="Freeform 10306"/>
            <p:cNvSpPr>
              <a:spLocks/>
            </p:cNvSpPr>
            <p:nvPr/>
          </p:nvSpPr>
          <p:spPr bwMode="auto">
            <a:xfrm>
              <a:off x="4736539" y="4085835"/>
              <a:ext cx="487710" cy="432807"/>
            </a:xfrm>
            <a:custGeom>
              <a:avLst/>
              <a:gdLst>
                <a:gd name="T0" fmla="*/ 2147483646 w 137"/>
                <a:gd name="T1" fmla="*/ 2147483646 h 152"/>
                <a:gd name="T2" fmla="*/ 2147483646 w 137"/>
                <a:gd name="T3" fmla="*/ 2147483646 h 152"/>
                <a:gd name="T4" fmla="*/ 2147483646 w 137"/>
                <a:gd name="T5" fmla="*/ 2147483646 h 152"/>
                <a:gd name="T6" fmla="*/ 2147483646 w 137"/>
                <a:gd name="T7" fmla="*/ 2147483646 h 152"/>
                <a:gd name="T8" fmla="*/ 2147483646 w 137"/>
                <a:gd name="T9" fmla="*/ 2147483646 h 152"/>
                <a:gd name="T10" fmla="*/ 2147483646 w 137"/>
                <a:gd name="T11" fmla="*/ 2147483646 h 152"/>
                <a:gd name="T12" fmla="*/ 2147483646 w 137"/>
                <a:gd name="T13" fmla="*/ 2147483646 h 152"/>
                <a:gd name="T14" fmla="*/ 2147483646 w 137"/>
                <a:gd name="T15" fmla="*/ 2147483646 h 152"/>
                <a:gd name="T16" fmla="*/ 2147483646 w 137"/>
                <a:gd name="T17" fmla="*/ 2147483646 h 152"/>
                <a:gd name="T18" fmla="*/ 2147483646 w 137"/>
                <a:gd name="T19" fmla="*/ 2147483646 h 152"/>
                <a:gd name="T20" fmla="*/ 2147483646 w 137"/>
                <a:gd name="T21" fmla="*/ 2147483646 h 152"/>
                <a:gd name="T22" fmla="*/ 2147483646 w 137"/>
                <a:gd name="T23" fmla="*/ 2147483646 h 152"/>
                <a:gd name="T24" fmla="*/ 2147483646 w 137"/>
                <a:gd name="T25" fmla="*/ 2147483646 h 152"/>
                <a:gd name="T26" fmla="*/ 2147483646 w 137"/>
                <a:gd name="T27" fmla="*/ 2147483646 h 152"/>
                <a:gd name="T28" fmla="*/ 2147483646 w 137"/>
                <a:gd name="T29" fmla="*/ 2147483646 h 152"/>
                <a:gd name="T30" fmla="*/ 2147483646 w 137"/>
                <a:gd name="T31" fmla="*/ 2147483646 h 152"/>
                <a:gd name="T32" fmla="*/ 2147483646 w 137"/>
                <a:gd name="T33" fmla="*/ 2147483646 h 152"/>
                <a:gd name="T34" fmla="*/ 2147483646 w 137"/>
                <a:gd name="T35" fmla="*/ 2147483646 h 152"/>
                <a:gd name="T36" fmla="*/ 2147483646 w 137"/>
                <a:gd name="T37" fmla="*/ 2147483646 h 152"/>
                <a:gd name="T38" fmla="*/ 2147483646 w 137"/>
                <a:gd name="T39" fmla="*/ 2147483646 h 152"/>
                <a:gd name="T40" fmla="*/ 2147483646 w 137"/>
                <a:gd name="T41" fmla="*/ 2147483646 h 152"/>
                <a:gd name="T42" fmla="*/ 2147483646 w 137"/>
                <a:gd name="T43" fmla="*/ 2147483646 h 152"/>
                <a:gd name="T44" fmla="*/ 2147483646 w 137"/>
                <a:gd name="T45" fmla="*/ 2147483646 h 152"/>
                <a:gd name="T46" fmla="*/ 2147483646 w 137"/>
                <a:gd name="T47" fmla="*/ 2147483646 h 152"/>
                <a:gd name="T48" fmla="*/ 2147483646 w 137"/>
                <a:gd name="T49" fmla="*/ 2147483646 h 152"/>
                <a:gd name="T50" fmla="*/ 2147483646 w 137"/>
                <a:gd name="T51" fmla="*/ 2147483646 h 152"/>
                <a:gd name="T52" fmla="*/ 2147483646 w 137"/>
                <a:gd name="T53" fmla="*/ 2147483646 h 152"/>
                <a:gd name="T54" fmla="*/ 2147483646 w 137"/>
                <a:gd name="T55" fmla="*/ 2147483646 h 152"/>
                <a:gd name="T56" fmla="*/ 2147483646 w 137"/>
                <a:gd name="T57" fmla="*/ 2147483646 h 152"/>
                <a:gd name="T58" fmla="*/ 2147483646 w 137"/>
                <a:gd name="T59" fmla="*/ 2147483646 h 152"/>
                <a:gd name="T60" fmla="*/ 2147483646 w 137"/>
                <a:gd name="T61" fmla="*/ 2147483646 h 152"/>
                <a:gd name="T62" fmla="*/ 2147483646 w 137"/>
                <a:gd name="T63" fmla="*/ 2147483646 h 152"/>
                <a:gd name="T64" fmla="*/ 2147483646 w 137"/>
                <a:gd name="T65" fmla="*/ 2147483646 h 152"/>
                <a:gd name="T66" fmla="*/ 2147483646 w 137"/>
                <a:gd name="T67" fmla="*/ 2147483646 h 152"/>
                <a:gd name="T68" fmla="*/ 2147483646 w 137"/>
                <a:gd name="T69" fmla="*/ 2147483646 h 152"/>
                <a:gd name="T70" fmla="*/ 2147483646 w 137"/>
                <a:gd name="T71" fmla="*/ 2147483646 h 152"/>
                <a:gd name="T72" fmla="*/ 2147483646 w 137"/>
                <a:gd name="T73" fmla="*/ 2147483646 h 152"/>
                <a:gd name="T74" fmla="*/ 2147483646 w 137"/>
                <a:gd name="T75" fmla="*/ 2147483646 h 152"/>
                <a:gd name="T76" fmla="*/ 2147483646 w 137"/>
                <a:gd name="T77" fmla="*/ 2147483646 h 152"/>
                <a:gd name="T78" fmla="*/ 2147483646 w 137"/>
                <a:gd name="T79" fmla="*/ 2147483646 h 152"/>
                <a:gd name="T80" fmla="*/ 2147483646 w 137"/>
                <a:gd name="T81" fmla="*/ 2147483646 h 152"/>
                <a:gd name="T82" fmla="*/ 2147483646 w 137"/>
                <a:gd name="T83" fmla="*/ 2147483646 h 152"/>
                <a:gd name="T84" fmla="*/ 2147483646 w 137"/>
                <a:gd name="T85" fmla="*/ 2147483646 h 152"/>
                <a:gd name="T86" fmla="*/ 2147483646 w 137"/>
                <a:gd name="T87" fmla="*/ 2147483646 h 152"/>
                <a:gd name="T88" fmla="*/ 2147483646 w 137"/>
                <a:gd name="T89" fmla="*/ 2147483646 h 152"/>
                <a:gd name="T90" fmla="*/ 2147483646 w 137"/>
                <a:gd name="T91" fmla="*/ 2147483646 h 152"/>
                <a:gd name="T92" fmla="*/ 2147483646 w 137"/>
                <a:gd name="T93" fmla="*/ 2147483646 h 152"/>
                <a:gd name="T94" fmla="*/ 2147483646 w 137"/>
                <a:gd name="T95" fmla="*/ 2147483646 h 152"/>
                <a:gd name="T96" fmla="*/ 2147483646 w 137"/>
                <a:gd name="T97" fmla="*/ 0 h 1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7" h="152">
                  <a:moveTo>
                    <a:pt x="100" y="0"/>
                  </a:moveTo>
                  <a:lnTo>
                    <a:pt x="100" y="3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4" y="3"/>
                  </a:lnTo>
                  <a:lnTo>
                    <a:pt x="105" y="6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5" y="11"/>
                  </a:lnTo>
                  <a:lnTo>
                    <a:pt x="124" y="18"/>
                  </a:lnTo>
                  <a:lnTo>
                    <a:pt x="134" y="21"/>
                  </a:lnTo>
                  <a:lnTo>
                    <a:pt x="133" y="24"/>
                  </a:lnTo>
                  <a:lnTo>
                    <a:pt x="133" y="26"/>
                  </a:lnTo>
                  <a:lnTo>
                    <a:pt x="135" y="28"/>
                  </a:lnTo>
                  <a:lnTo>
                    <a:pt x="136" y="31"/>
                  </a:lnTo>
                  <a:lnTo>
                    <a:pt x="136" y="41"/>
                  </a:lnTo>
                  <a:lnTo>
                    <a:pt x="137" y="42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3" y="69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5" y="71"/>
                  </a:lnTo>
                  <a:lnTo>
                    <a:pt x="134" y="73"/>
                  </a:lnTo>
                  <a:lnTo>
                    <a:pt x="129" y="75"/>
                  </a:lnTo>
                  <a:lnTo>
                    <a:pt x="127" y="78"/>
                  </a:lnTo>
                  <a:lnTo>
                    <a:pt x="127" y="80"/>
                  </a:lnTo>
                  <a:lnTo>
                    <a:pt x="124" y="87"/>
                  </a:lnTo>
                  <a:lnTo>
                    <a:pt x="123" y="89"/>
                  </a:lnTo>
                  <a:lnTo>
                    <a:pt x="123" y="93"/>
                  </a:lnTo>
                  <a:lnTo>
                    <a:pt x="124" y="94"/>
                  </a:lnTo>
                  <a:lnTo>
                    <a:pt x="124" y="95"/>
                  </a:lnTo>
                  <a:lnTo>
                    <a:pt x="126" y="94"/>
                  </a:lnTo>
                  <a:lnTo>
                    <a:pt x="127" y="94"/>
                  </a:lnTo>
                  <a:lnTo>
                    <a:pt x="128" y="95"/>
                  </a:lnTo>
                  <a:lnTo>
                    <a:pt x="124" y="97"/>
                  </a:lnTo>
                  <a:lnTo>
                    <a:pt x="121" y="98"/>
                  </a:lnTo>
                  <a:lnTo>
                    <a:pt x="119" y="100"/>
                  </a:lnTo>
                  <a:lnTo>
                    <a:pt x="115" y="101"/>
                  </a:lnTo>
                  <a:lnTo>
                    <a:pt x="111" y="102"/>
                  </a:lnTo>
                  <a:lnTo>
                    <a:pt x="100" y="106"/>
                  </a:lnTo>
                  <a:lnTo>
                    <a:pt x="92" y="110"/>
                  </a:lnTo>
                  <a:lnTo>
                    <a:pt x="92" y="115"/>
                  </a:lnTo>
                  <a:lnTo>
                    <a:pt x="93" y="117"/>
                  </a:lnTo>
                  <a:lnTo>
                    <a:pt x="87" y="119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4" y="121"/>
                  </a:lnTo>
                  <a:lnTo>
                    <a:pt x="83" y="123"/>
                  </a:lnTo>
                  <a:lnTo>
                    <a:pt x="80" y="124"/>
                  </a:lnTo>
                  <a:lnTo>
                    <a:pt x="74" y="128"/>
                  </a:lnTo>
                  <a:lnTo>
                    <a:pt x="69" y="134"/>
                  </a:lnTo>
                  <a:lnTo>
                    <a:pt x="67" y="141"/>
                  </a:lnTo>
                  <a:lnTo>
                    <a:pt x="65" y="147"/>
                  </a:lnTo>
                  <a:lnTo>
                    <a:pt x="61" y="149"/>
                  </a:lnTo>
                  <a:lnTo>
                    <a:pt x="59" y="150"/>
                  </a:lnTo>
                  <a:lnTo>
                    <a:pt x="57" y="150"/>
                  </a:lnTo>
                  <a:lnTo>
                    <a:pt x="54" y="152"/>
                  </a:lnTo>
                  <a:lnTo>
                    <a:pt x="53" y="152"/>
                  </a:lnTo>
                  <a:lnTo>
                    <a:pt x="52" y="151"/>
                  </a:lnTo>
                  <a:lnTo>
                    <a:pt x="33" y="151"/>
                  </a:lnTo>
                  <a:lnTo>
                    <a:pt x="31" y="150"/>
                  </a:lnTo>
                  <a:lnTo>
                    <a:pt x="31" y="149"/>
                  </a:lnTo>
                  <a:lnTo>
                    <a:pt x="29" y="147"/>
                  </a:lnTo>
                  <a:lnTo>
                    <a:pt x="23" y="147"/>
                  </a:lnTo>
                  <a:lnTo>
                    <a:pt x="20" y="148"/>
                  </a:lnTo>
                  <a:lnTo>
                    <a:pt x="14" y="148"/>
                  </a:lnTo>
                  <a:lnTo>
                    <a:pt x="13" y="147"/>
                  </a:lnTo>
                  <a:lnTo>
                    <a:pt x="12" y="147"/>
                  </a:lnTo>
                  <a:lnTo>
                    <a:pt x="10" y="148"/>
                  </a:lnTo>
                  <a:lnTo>
                    <a:pt x="7" y="144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2" y="139"/>
                  </a:lnTo>
                  <a:lnTo>
                    <a:pt x="2" y="136"/>
                  </a:lnTo>
                  <a:lnTo>
                    <a:pt x="0" y="135"/>
                  </a:lnTo>
                  <a:lnTo>
                    <a:pt x="0" y="77"/>
                  </a:lnTo>
                  <a:lnTo>
                    <a:pt x="28" y="77"/>
                  </a:lnTo>
                  <a:lnTo>
                    <a:pt x="27" y="75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8"/>
                  </a:lnTo>
                  <a:lnTo>
                    <a:pt x="39" y="51"/>
                  </a:lnTo>
                  <a:lnTo>
                    <a:pt x="41" y="52"/>
                  </a:lnTo>
                  <a:lnTo>
                    <a:pt x="42" y="55"/>
                  </a:lnTo>
                  <a:lnTo>
                    <a:pt x="44" y="57"/>
                  </a:lnTo>
                  <a:lnTo>
                    <a:pt x="45" y="57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9" y="57"/>
                  </a:lnTo>
                  <a:lnTo>
                    <a:pt x="51" y="58"/>
                  </a:lnTo>
                  <a:lnTo>
                    <a:pt x="57" y="58"/>
                  </a:lnTo>
                  <a:lnTo>
                    <a:pt x="58" y="57"/>
                  </a:lnTo>
                  <a:lnTo>
                    <a:pt x="61" y="57"/>
                  </a:lnTo>
                  <a:lnTo>
                    <a:pt x="62" y="59"/>
                  </a:lnTo>
                  <a:lnTo>
                    <a:pt x="66" y="63"/>
                  </a:lnTo>
                  <a:lnTo>
                    <a:pt x="68" y="63"/>
                  </a:lnTo>
                  <a:lnTo>
                    <a:pt x="73" y="65"/>
                  </a:lnTo>
                  <a:lnTo>
                    <a:pt x="75" y="69"/>
                  </a:lnTo>
                  <a:lnTo>
                    <a:pt x="80" y="73"/>
                  </a:lnTo>
                  <a:lnTo>
                    <a:pt x="83" y="73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5" y="77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90" y="79"/>
                  </a:lnTo>
                  <a:lnTo>
                    <a:pt x="90" y="63"/>
                  </a:lnTo>
                  <a:lnTo>
                    <a:pt x="89" y="63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7" y="63"/>
                  </a:lnTo>
                  <a:lnTo>
                    <a:pt x="84" y="62"/>
                  </a:lnTo>
                  <a:lnTo>
                    <a:pt x="81" y="59"/>
                  </a:lnTo>
                  <a:lnTo>
                    <a:pt x="79" y="57"/>
                  </a:lnTo>
                  <a:lnTo>
                    <a:pt x="79" y="50"/>
                  </a:lnTo>
                  <a:lnTo>
                    <a:pt x="77" y="48"/>
                  </a:lnTo>
                  <a:lnTo>
                    <a:pt x="77" y="44"/>
                  </a:lnTo>
                  <a:lnTo>
                    <a:pt x="79" y="41"/>
                  </a:lnTo>
                  <a:lnTo>
                    <a:pt x="81" y="38"/>
                  </a:lnTo>
                  <a:lnTo>
                    <a:pt x="83" y="33"/>
                  </a:lnTo>
                  <a:lnTo>
                    <a:pt x="83" y="29"/>
                  </a:lnTo>
                  <a:lnTo>
                    <a:pt x="84" y="27"/>
                  </a:lnTo>
                  <a:lnTo>
                    <a:pt x="85" y="26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83" y="17"/>
                  </a:lnTo>
                  <a:lnTo>
                    <a:pt x="85" y="15"/>
                  </a:lnTo>
                  <a:lnTo>
                    <a:pt x="87" y="12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4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Freeform 10307"/>
            <p:cNvSpPr>
              <a:spLocks/>
            </p:cNvSpPr>
            <p:nvPr/>
          </p:nvSpPr>
          <p:spPr bwMode="auto">
            <a:xfrm>
              <a:off x="4313411" y="3975410"/>
              <a:ext cx="523341" cy="552141"/>
            </a:xfrm>
            <a:custGeom>
              <a:avLst/>
              <a:gdLst>
                <a:gd name="T0" fmla="*/ 2147483646 w 147"/>
                <a:gd name="T1" fmla="*/ 2147483646 h 194"/>
                <a:gd name="T2" fmla="*/ 2147483646 w 147"/>
                <a:gd name="T3" fmla="*/ 2147483646 h 194"/>
                <a:gd name="T4" fmla="*/ 2147483646 w 147"/>
                <a:gd name="T5" fmla="*/ 2147483646 h 194"/>
                <a:gd name="T6" fmla="*/ 2147483646 w 147"/>
                <a:gd name="T7" fmla="*/ 2147483646 h 194"/>
                <a:gd name="T8" fmla="*/ 2147483646 w 147"/>
                <a:gd name="T9" fmla="*/ 2147483646 h 194"/>
                <a:gd name="T10" fmla="*/ 2147483646 w 147"/>
                <a:gd name="T11" fmla="*/ 2147483646 h 194"/>
                <a:gd name="T12" fmla="*/ 2147483646 w 147"/>
                <a:gd name="T13" fmla="*/ 2147483646 h 194"/>
                <a:gd name="T14" fmla="*/ 2147483646 w 147"/>
                <a:gd name="T15" fmla="*/ 2147483646 h 194"/>
                <a:gd name="T16" fmla="*/ 2147483646 w 147"/>
                <a:gd name="T17" fmla="*/ 2147483646 h 194"/>
                <a:gd name="T18" fmla="*/ 2147483646 w 147"/>
                <a:gd name="T19" fmla="*/ 2147483646 h 194"/>
                <a:gd name="T20" fmla="*/ 2147483646 w 147"/>
                <a:gd name="T21" fmla="*/ 2147483646 h 194"/>
                <a:gd name="T22" fmla="*/ 2147483646 w 147"/>
                <a:gd name="T23" fmla="*/ 2147483646 h 194"/>
                <a:gd name="T24" fmla="*/ 2147483646 w 147"/>
                <a:gd name="T25" fmla="*/ 2147483646 h 194"/>
                <a:gd name="T26" fmla="*/ 2147483646 w 147"/>
                <a:gd name="T27" fmla="*/ 2147483646 h 194"/>
                <a:gd name="T28" fmla="*/ 2147483646 w 147"/>
                <a:gd name="T29" fmla="*/ 2147483646 h 194"/>
                <a:gd name="T30" fmla="*/ 2147483646 w 147"/>
                <a:gd name="T31" fmla="*/ 2147483646 h 194"/>
                <a:gd name="T32" fmla="*/ 2147483646 w 147"/>
                <a:gd name="T33" fmla="*/ 2147483646 h 194"/>
                <a:gd name="T34" fmla="*/ 2147483646 w 147"/>
                <a:gd name="T35" fmla="*/ 2147483646 h 194"/>
                <a:gd name="T36" fmla="*/ 2147483646 w 147"/>
                <a:gd name="T37" fmla="*/ 2147483646 h 194"/>
                <a:gd name="T38" fmla="*/ 2147483646 w 147"/>
                <a:gd name="T39" fmla="*/ 2147483646 h 194"/>
                <a:gd name="T40" fmla="*/ 2147483646 w 147"/>
                <a:gd name="T41" fmla="*/ 2147483646 h 194"/>
                <a:gd name="T42" fmla="*/ 2147483646 w 147"/>
                <a:gd name="T43" fmla="*/ 2147483646 h 194"/>
                <a:gd name="T44" fmla="*/ 2147483646 w 147"/>
                <a:gd name="T45" fmla="*/ 2147483646 h 194"/>
                <a:gd name="T46" fmla="*/ 2147483646 w 147"/>
                <a:gd name="T47" fmla="*/ 2147483646 h 194"/>
                <a:gd name="T48" fmla="*/ 2147483646 w 147"/>
                <a:gd name="T49" fmla="*/ 2147483646 h 194"/>
                <a:gd name="T50" fmla="*/ 2147483646 w 147"/>
                <a:gd name="T51" fmla="*/ 2147483646 h 194"/>
                <a:gd name="T52" fmla="*/ 2147483646 w 147"/>
                <a:gd name="T53" fmla="*/ 2147483646 h 194"/>
                <a:gd name="T54" fmla="*/ 2147483646 w 147"/>
                <a:gd name="T55" fmla="*/ 2147483646 h 194"/>
                <a:gd name="T56" fmla="*/ 2147483646 w 147"/>
                <a:gd name="T57" fmla="*/ 2147483646 h 194"/>
                <a:gd name="T58" fmla="*/ 0 w 147"/>
                <a:gd name="T59" fmla="*/ 2147483646 h 194"/>
                <a:gd name="T60" fmla="*/ 2147483646 w 147"/>
                <a:gd name="T61" fmla="*/ 2147483646 h 194"/>
                <a:gd name="T62" fmla="*/ 2147483646 w 147"/>
                <a:gd name="T63" fmla="*/ 2147483646 h 194"/>
                <a:gd name="T64" fmla="*/ 2147483646 w 147"/>
                <a:gd name="T65" fmla="*/ 2147483646 h 194"/>
                <a:gd name="T66" fmla="*/ 2147483646 w 147"/>
                <a:gd name="T67" fmla="*/ 2147483646 h 194"/>
                <a:gd name="T68" fmla="*/ 2147483646 w 147"/>
                <a:gd name="T69" fmla="*/ 2147483646 h 194"/>
                <a:gd name="T70" fmla="*/ 2147483646 w 147"/>
                <a:gd name="T71" fmla="*/ 2147483646 h 194"/>
                <a:gd name="T72" fmla="*/ 2147483646 w 147"/>
                <a:gd name="T73" fmla="*/ 2147483646 h 194"/>
                <a:gd name="T74" fmla="*/ 2147483646 w 147"/>
                <a:gd name="T75" fmla="*/ 2147483646 h 194"/>
                <a:gd name="T76" fmla="*/ 2147483646 w 147"/>
                <a:gd name="T77" fmla="*/ 2147483646 h 194"/>
                <a:gd name="T78" fmla="*/ 2147483646 w 147"/>
                <a:gd name="T79" fmla="*/ 2147483646 h 194"/>
                <a:gd name="T80" fmla="*/ 2147483646 w 147"/>
                <a:gd name="T81" fmla="*/ 2147483646 h 194"/>
                <a:gd name="T82" fmla="*/ 2147483646 w 147"/>
                <a:gd name="T83" fmla="*/ 2147483646 h 194"/>
                <a:gd name="T84" fmla="*/ 2147483646 w 147"/>
                <a:gd name="T85" fmla="*/ 2147483646 h 194"/>
                <a:gd name="T86" fmla="*/ 2147483646 w 147"/>
                <a:gd name="T87" fmla="*/ 0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" h="194">
                  <a:moveTo>
                    <a:pt x="42" y="0"/>
                  </a:moveTo>
                  <a:lnTo>
                    <a:pt x="49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1" y="11"/>
                  </a:lnTo>
                  <a:lnTo>
                    <a:pt x="62" y="17"/>
                  </a:lnTo>
                  <a:lnTo>
                    <a:pt x="68" y="28"/>
                  </a:lnTo>
                  <a:lnTo>
                    <a:pt x="68" y="31"/>
                  </a:lnTo>
                  <a:lnTo>
                    <a:pt x="70" y="35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7" y="35"/>
                  </a:lnTo>
                  <a:lnTo>
                    <a:pt x="88" y="35"/>
                  </a:lnTo>
                  <a:lnTo>
                    <a:pt x="88" y="34"/>
                  </a:lnTo>
                  <a:lnTo>
                    <a:pt x="90" y="33"/>
                  </a:lnTo>
                  <a:lnTo>
                    <a:pt x="90" y="29"/>
                  </a:lnTo>
                  <a:lnTo>
                    <a:pt x="91" y="28"/>
                  </a:lnTo>
                  <a:lnTo>
                    <a:pt x="91" y="24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101" y="20"/>
                  </a:lnTo>
                  <a:lnTo>
                    <a:pt x="102" y="19"/>
                  </a:lnTo>
                  <a:lnTo>
                    <a:pt x="108" y="19"/>
                  </a:lnTo>
                  <a:lnTo>
                    <a:pt x="108" y="23"/>
                  </a:lnTo>
                  <a:lnTo>
                    <a:pt x="109" y="24"/>
                  </a:lnTo>
                  <a:lnTo>
                    <a:pt x="118" y="24"/>
                  </a:lnTo>
                  <a:lnTo>
                    <a:pt x="118" y="27"/>
                  </a:lnTo>
                  <a:lnTo>
                    <a:pt x="117" y="31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54"/>
                  </a:lnTo>
                  <a:lnTo>
                    <a:pt x="118" y="63"/>
                  </a:lnTo>
                  <a:lnTo>
                    <a:pt x="119" y="67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3" y="73"/>
                  </a:lnTo>
                  <a:lnTo>
                    <a:pt x="123" y="88"/>
                  </a:lnTo>
                  <a:lnTo>
                    <a:pt x="131" y="86"/>
                  </a:lnTo>
                  <a:lnTo>
                    <a:pt x="135" y="83"/>
                  </a:lnTo>
                  <a:lnTo>
                    <a:pt x="146" y="83"/>
                  </a:lnTo>
                  <a:lnTo>
                    <a:pt x="145" y="87"/>
                  </a:lnTo>
                  <a:lnTo>
                    <a:pt x="145" y="93"/>
                  </a:lnTo>
                  <a:lnTo>
                    <a:pt x="146" y="94"/>
                  </a:lnTo>
                  <a:lnTo>
                    <a:pt x="146" y="114"/>
                  </a:lnTo>
                  <a:lnTo>
                    <a:pt x="147" y="116"/>
                  </a:lnTo>
                  <a:lnTo>
                    <a:pt x="119" y="116"/>
                  </a:lnTo>
                  <a:lnTo>
                    <a:pt x="119" y="174"/>
                  </a:lnTo>
                  <a:lnTo>
                    <a:pt x="121" y="175"/>
                  </a:lnTo>
                  <a:lnTo>
                    <a:pt x="121" y="178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4" y="181"/>
                  </a:lnTo>
                  <a:lnTo>
                    <a:pt x="125" y="181"/>
                  </a:lnTo>
                  <a:lnTo>
                    <a:pt x="126" y="183"/>
                  </a:lnTo>
                  <a:lnTo>
                    <a:pt x="129" y="187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4" y="194"/>
                  </a:lnTo>
                  <a:lnTo>
                    <a:pt x="100" y="191"/>
                  </a:lnTo>
                  <a:lnTo>
                    <a:pt x="96" y="191"/>
                  </a:lnTo>
                  <a:lnTo>
                    <a:pt x="93" y="193"/>
                  </a:lnTo>
                  <a:lnTo>
                    <a:pt x="87" y="193"/>
                  </a:lnTo>
                  <a:lnTo>
                    <a:pt x="87" y="191"/>
                  </a:lnTo>
                  <a:lnTo>
                    <a:pt x="81" y="190"/>
                  </a:lnTo>
                  <a:lnTo>
                    <a:pt x="78" y="188"/>
                  </a:lnTo>
                  <a:lnTo>
                    <a:pt x="73" y="186"/>
                  </a:lnTo>
                  <a:lnTo>
                    <a:pt x="73" y="183"/>
                  </a:lnTo>
                  <a:lnTo>
                    <a:pt x="33" y="183"/>
                  </a:lnTo>
                  <a:lnTo>
                    <a:pt x="24" y="182"/>
                  </a:lnTo>
                  <a:lnTo>
                    <a:pt x="19" y="181"/>
                  </a:lnTo>
                  <a:lnTo>
                    <a:pt x="17" y="180"/>
                  </a:lnTo>
                  <a:lnTo>
                    <a:pt x="16" y="180"/>
                  </a:lnTo>
                  <a:lnTo>
                    <a:pt x="11" y="182"/>
                  </a:lnTo>
                  <a:lnTo>
                    <a:pt x="9" y="182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6" y="182"/>
                  </a:lnTo>
                  <a:lnTo>
                    <a:pt x="4" y="183"/>
                  </a:lnTo>
                  <a:lnTo>
                    <a:pt x="1" y="186"/>
                  </a:lnTo>
                  <a:lnTo>
                    <a:pt x="1" y="168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2" y="164"/>
                  </a:lnTo>
                  <a:lnTo>
                    <a:pt x="3" y="159"/>
                  </a:lnTo>
                  <a:lnTo>
                    <a:pt x="4" y="151"/>
                  </a:lnTo>
                  <a:lnTo>
                    <a:pt x="4" y="141"/>
                  </a:lnTo>
                  <a:lnTo>
                    <a:pt x="6" y="131"/>
                  </a:lnTo>
                  <a:lnTo>
                    <a:pt x="8" y="119"/>
                  </a:lnTo>
                  <a:lnTo>
                    <a:pt x="9" y="116"/>
                  </a:lnTo>
                  <a:lnTo>
                    <a:pt x="11" y="111"/>
                  </a:lnTo>
                  <a:lnTo>
                    <a:pt x="13" y="111"/>
                  </a:lnTo>
                  <a:lnTo>
                    <a:pt x="13" y="110"/>
                  </a:lnTo>
                  <a:lnTo>
                    <a:pt x="14" y="110"/>
                  </a:lnTo>
                  <a:lnTo>
                    <a:pt x="15" y="109"/>
                  </a:lnTo>
                  <a:lnTo>
                    <a:pt x="18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3" y="98"/>
                  </a:lnTo>
                  <a:lnTo>
                    <a:pt x="23" y="97"/>
                  </a:lnTo>
                  <a:lnTo>
                    <a:pt x="24" y="95"/>
                  </a:lnTo>
                  <a:lnTo>
                    <a:pt x="25" y="90"/>
                  </a:lnTo>
                  <a:lnTo>
                    <a:pt x="25" y="80"/>
                  </a:lnTo>
                  <a:lnTo>
                    <a:pt x="23" y="71"/>
                  </a:lnTo>
                  <a:lnTo>
                    <a:pt x="19" y="64"/>
                  </a:lnTo>
                  <a:lnTo>
                    <a:pt x="19" y="55"/>
                  </a:lnTo>
                  <a:lnTo>
                    <a:pt x="18" y="54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19" y="36"/>
                  </a:lnTo>
                  <a:lnTo>
                    <a:pt x="17" y="27"/>
                  </a:lnTo>
                  <a:lnTo>
                    <a:pt x="15" y="19"/>
                  </a:lnTo>
                  <a:lnTo>
                    <a:pt x="13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2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Freeform 10308"/>
            <p:cNvSpPr>
              <a:spLocks/>
            </p:cNvSpPr>
            <p:nvPr/>
          </p:nvSpPr>
          <p:spPr bwMode="auto">
            <a:xfrm>
              <a:off x="4342360" y="3460672"/>
              <a:ext cx="808395" cy="851365"/>
            </a:xfrm>
            <a:custGeom>
              <a:avLst/>
              <a:gdLst>
                <a:gd name="T0" fmla="*/ 2147483646 w 227"/>
                <a:gd name="T1" fmla="*/ 2147483646 h 299"/>
                <a:gd name="T2" fmla="*/ 2147483646 w 227"/>
                <a:gd name="T3" fmla="*/ 2147483646 h 299"/>
                <a:gd name="T4" fmla="*/ 2147483646 w 227"/>
                <a:gd name="T5" fmla="*/ 2147483646 h 299"/>
                <a:gd name="T6" fmla="*/ 2147483646 w 227"/>
                <a:gd name="T7" fmla="*/ 2147483646 h 299"/>
                <a:gd name="T8" fmla="*/ 2147483646 w 227"/>
                <a:gd name="T9" fmla="*/ 2147483646 h 299"/>
                <a:gd name="T10" fmla="*/ 2147483646 w 227"/>
                <a:gd name="T11" fmla="*/ 2147483646 h 299"/>
                <a:gd name="T12" fmla="*/ 2147483646 w 227"/>
                <a:gd name="T13" fmla="*/ 2147483646 h 299"/>
                <a:gd name="T14" fmla="*/ 2147483646 w 227"/>
                <a:gd name="T15" fmla="*/ 2147483646 h 299"/>
                <a:gd name="T16" fmla="*/ 2147483646 w 227"/>
                <a:gd name="T17" fmla="*/ 2147483646 h 299"/>
                <a:gd name="T18" fmla="*/ 2147483646 w 227"/>
                <a:gd name="T19" fmla="*/ 2147483646 h 299"/>
                <a:gd name="T20" fmla="*/ 2147483646 w 227"/>
                <a:gd name="T21" fmla="*/ 2147483646 h 299"/>
                <a:gd name="T22" fmla="*/ 2147483646 w 227"/>
                <a:gd name="T23" fmla="*/ 2147483646 h 299"/>
                <a:gd name="T24" fmla="*/ 2147483646 w 227"/>
                <a:gd name="T25" fmla="*/ 2147483646 h 299"/>
                <a:gd name="T26" fmla="*/ 2147483646 w 227"/>
                <a:gd name="T27" fmla="*/ 2147483646 h 299"/>
                <a:gd name="T28" fmla="*/ 2147483646 w 227"/>
                <a:gd name="T29" fmla="*/ 2147483646 h 299"/>
                <a:gd name="T30" fmla="*/ 2147483646 w 227"/>
                <a:gd name="T31" fmla="*/ 2147483646 h 299"/>
                <a:gd name="T32" fmla="*/ 2147483646 w 227"/>
                <a:gd name="T33" fmla="*/ 2147483646 h 299"/>
                <a:gd name="T34" fmla="*/ 2147483646 w 227"/>
                <a:gd name="T35" fmla="*/ 2147483646 h 299"/>
                <a:gd name="T36" fmla="*/ 2147483646 w 227"/>
                <a:gd name="T37" fmla="*/ 2147483646 h 299"/>
                <a:gd name="T38" fmla="*/ 2147483646 w 227"/>
                <a:gd name="T39" fmla="*/ 2147483646 h 299"/>
                <a:gd name="T40" fmla="*/ 2147483646 w 227"/>
                <a:gd name="T41" fmla="*/ 2147483646 h 299"/>
                <a:gd name="T42" fmla="*/ 2147483646 w 227"/>
                <a:gd name="T43" fmla="*/ 2147483646 h 299"/>
                <a:gd name="T44" fmla="*/ 2147483646 w 227"/>
                <a:gd name="T45" fmla="*/ 2147483646 h 299"/>
                <a:gd name="T46" fmla="*/ 2147483646 w 227"/>
                <a:gd name="T47" fmla="*/ 2147483646 h 299"/>
                <a:gd name="T48" fmla="*/ 2147483646 w 227"/>
                <a:gd name="T49" fmla="*/ 2147483646 h 299"/>
                <a:gd name="T50" fmla="*/ 2147483646 w 227"/>
                <a:gd name="T51" fmla="*/ 2147483646 h 299"/>
                <a:gd name="T52" fmla="*/ 2147483646 w 227"/>
                <a:gd name="T53" fmla="*/ 2147483646 h 299"/>
                <a:gd name="T54" fmla="*/ 2147483646 w 227"/>
                <a:gd name="T55" fmla="*/ 2147483646 h 299"/>
                <a:gd name="T56" fmla="*/ 2147483646 w 227"/>
                <a:gd name="T57" fmla="*/ 2147483646 h 299"/>
                <a:gd name="T58" fmla="*/ 2147483646 w 227"/>
                <a:gd name="T59" fmla="*/ 2147483646 h 299"/>
                <a:gd name="T60" fmla="*/ 2147483646 w 227"/>
                <a:gd name="T61" fmla="*/ 2147483646 h 299"/>
                <a:gd name="T62" fmla="*/ 2147483646 w 227"/>
                <a:gd name="T63" fmla="*/ 2147483646 h 299"/>
                <a:gd name="T64" fmla="*/ 2147483646 w 227"/>
                <a:gd name="T65" fmla="*/ 2147483646 h 299"/>
                <a:gd name="T66" fmla="*/ 2147483646 w 227"/>
                <a:gd name="T67" fmla="*/ 2147483646 h 299"/>
                <a:gd name="T68" fmla="*/ 2147483646 w 227"/>
                <a:gd name="T69" fmla="*/ 2147483646 h 299"/>
                <a:gd name="T70" fmla="*/ 2147483646 w 227"/>
                <a:gd name="T71" fmla="*/ 2147483646 h 299"/>
                <a:gd name="T72" fmla="*/ 0 w 227"/>
                <a:gd name="T73" fmla="*/ 2147483646 h 299"/>
                <a:gd name="T74" fmla="*/ 2147483646 w 227"/>
                <a:gd name="T75" fmla="*/ 2147483646 h 299"/>
                <a:gd name="T76" fmla="*/ 2147483646 w 227"/>
                <a:gd name="T77" fmla="*/ 2147483646 h 299"/>
                <a:gd name="T78" fmla="*/ 2147483646 w 227"/>
                <a:gd name="T79" fmla="*/ 2147483646 h 299"/>
                <a:gd name="T80" fmla="*/ 2147483646 w 227"/>
                <a:gd name="T81" fmla="*/ 2147483646 h 299"/>
                <a:gd name="T82" fmla="*/ 2147483646 w 227"/>
                <a:gd name="T83" fmla="*/ 2147483646 h 299"/>
                <a:gd name="T84" fmla="*/ 2147483646 w 227"/>
                <a:gd name="T85" fmla="*/ 2147483646 h 299"/>
                <a:gd name="T86" fmla="*/ 2147483646 w 227"/>
                <a:gd name="T87" fmla="*/ 2147483646 h 299"/>
                <a:gd name="T88" fmla="*/ 2147483646 w 227"/>
                <a:gd name="T89" fmla="*/ 2147483646 h 299"/>
                <a:gd name="T90" fmla="*/ 2147483646 w 227"/>
                <a:gd name="T91" fmla="*/ 2147483646 h 299"/>
                <a:gd name="T92" fmla="*/ 2147483646 w 227"/>
                <a:gd name="T93" fmla="*/ 2147483646 h 299"/>
                <a:gd name="T94" fmla="*/ 2147483646 w 227"/>
                <a:gd name="T95" fmla="*/ 2147483646 h 299"/>
                <a:gd name="T96" fmla="*/ 2147483646 w 227"/>
                <a:gd name="T97" fmla="*/ 2147483646 h 299"/>
                <a:gd name="T98" fmla="*/ 2147483646 w 227"/>
                <a:gd name="T99" fmla="*/ 2147483646 h 299"/>
                <a:gd name="T100" fmla="*/ 2147483646 w 227"/>
                <a:gd name="T101" fmla="*/ 2147483646 h 299"/>
                <a:gd name="T102" fmla="*/ 2147483646 w 227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7" h="299">
                  <a:moveTo>
                    <a:pt x="147" y="0"/>
                  </a:moveTo>
                  <a:lnTo>
                    <a:pt x="149" y="0"/>
                  </a:lnTo>
                  <a:lnTo>
                    <a:pt x="150" y="1"/>
                  </a:lnTo>
                  <a:lnTo>
                    <a:pt x="152" y="1"/>
                  </a:lnTo>
                  <a:lnTo>
                    <a:pt x="155" y="2"/>
                  </a:lnTo>
                  <a:lnTo>
                    <a:pt x="163" y="2"/>
                  </a:lnTo>
                  <a:lnTo>
                    <a:pt x="177" y="4"/>
                  </a:lnTo>
                  <a:lnTo>
                    <a:pt x="178" y="7"/>
                  </a:lnTo>
                  <a:lnTo>
                    <a:pt x="179" y="8"/>
                  </a:lnTo>
                  <a:lnTo>
                    <a:pt x="181" y="9"/>
                  </a:lnTo>
                  <a:lnTo>
                    <a:pt x="187" y="15"/>
                  </a:lnTo>
                  <a:lnTo>
                    <a:pt x="190" y="15"/>
                  </a:lnTo>
                  <a:lnTo>
                    <a:pt x="191" y="14"/>
                  </a:lnTo>
                  <a:lnTo>
                    <a:pt x="193" y="14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0" y="13"/>
                  </a:lnTo>
                  <a:lnTo>
                    <a:pt x="202" y="13"/>
                  </a:lnTo>
                  <a:lnTo>
                    <a:pt x="208" y="19"/>
                  </a:lnTo>
                  <a:lnTo>
                    <a:pt x="215" y="23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2" y="27"/>
                  </a:lnTo>
                  <a:lnTo>
                    <a:pt x="219" y="29"/>
                  </a:lnTo>
                  <a:lnTo>
                    <a:pt x="218" y="31"/>
                  </a:lnTo>
                  <a:lnTo>
                    <a:pt x="218" y="32"/>
                  </a:lnTo>
                  <a:lnTo>
                    <a:pt x="217" y="33"/>
                  </a:lnTo>
                  <a:lnTo>
                    <a:pt x="218" y="33"/>
                  </a:lnTo>
                  <a:lnTo>
                    <a:pt x="218" y="43"/>
                  </a:lnTo>
                  <a:lnTo>
                    <a:pt x="219" y="45"/>
                  </a:lnTo>
                  <a:lnTo>
                    <a:pt x="222" y="47"/>
                  </a:lnTo>
                  <a:lnTo>
                    <a:pt x="223" y="47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51"/>
                  </a:lnTo>
                  <a:lnTo>
                    <a:pt x="226" y="52"/>
                  </a:lnTo>
                  <a:lnTo>
                    <a:pt x="225" y="52"/>
                  </a:lnTo>
                  <a:lnTo>
                    <a:pt x="224" y="53"/>
                  </a:lnTo>
                  <a:lnTo>
                    <a:pt x="223" y="55"/>
                  </a:lnTo>
                  <a:lnTo>
                    <a:pt x="222" y="59"/>
                  </a:lnTo>
                  <a:lnTo>
                    <a:pt x="217" y="68"/>
                  </a:lnTo>
                  <a:lnTo>
                    <a:pt x="214" y="74"/>
                  </a:lnTo>
                  <a:lnTo>
                    <a:pt x="210" y="77"/>
                  </a:lnTo>
                  <a:lnTo>
                    <a:pt x="209" y="82"/>
                  </a:lnTo>
                  <a:lnTo>
                    <a:pt x="206" y="92"/>
                  </a:lnTo>
                  <a:lnTo>
                    <a:pt x="204" y="97"/>
                  </a:lnTo>
                  <a:lnTo>
                    <a:pt x="207" y="104"/>
                  </a:lnTo>
                  <a:lnTo>
                    <a:pt x="203" y="108"/>
                  </a:lnTo>
                  <a:lnTo>
                    <a:pt x="203" y="117"/>
                  </a:lnTo>
                  <a:lnTo>
                    <a:pt x="200" y="122"/>
                  </a:lnTo>
                  <a:lnTo>
                    <a:pt x="199" y="122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31"/>
                  </a:lnTo>
                  <a:lnTo>
                    <a:pt x="199" y="141"/>
                  </a:lnTo>
                  <a:lnTo>
                    <a:pt x="201" y="147"/>
                  </a:lnTo>
                  <a:lnTo>
                    <a:pt x="202" y="149"/>
                  </a:lnTo>
                  <a:lnTo>
                    <a:pt x="203" y="149"/>
                  </a:lnTo>
                  <a:lnTo>
                    <a:pt x="204" y="151"/>
                  </a:lnTo>
                  <a:lnTo>
                    <a:pt x="202" y="163"/>
                  </a:lnTo>
                  <a:lnTo>
                    <a:pt x="201" y="172"/>
                  </a:lnTo>
                  <a:lnTo>
                    <a:pt x="201" y="179"/>
                  </a:lnTo>
                  <a:lnTo>
                    <a:pt x="202" y="184"/>
                  </a:lnTo>
                  <a:lnTo>
                    <a:pt x="202" y="186"/>
                  </a:lnTo>
                  <a:lnTo>
                    <a:pt x="201" y="190"/>
                  </a:lnTo>
                  <a:lnTo>
                    <a:pt x="200" y="194"/>
                  </a:lnTo>
                  <a:lnTo>
                    <a:pt x="202" y="199"/>
                  </a:lnTo>
                  <a:lnTo>
                    <a:pt x="207" y="206"/>
                  </a:lnTo>
                  <a:lnTo>
                    <a:pt x="210" y="213"/>
                  </a:lnTo>
                  <a:lnTo>
                    <a:pt x="211" y="220"/>
                  </a:lnTo>
                  <a:lnTo>
                    <a:pt x="195" y="226"/>
                  </a:lnTo>
                  <a:lnTo>
                    <a:pt x="196" y="228"/>
                  </a:lnTo>
                  <a:lnTo>
                    <a:pt x="198" y="230"/>
                  </a:lnTo>
                  <a:lnTo>
                    <a:pt x="198" y="232"/>
                  </a:lnTo>
                  <a:lnTo>
                    <a:pt x="196" y="235"/>
                  </a:lnTo>
                  <a:lnTo>
                    <a:pt x="194" y="237"/>
                  </a:lnTo>
                  <a:lnTo>
                    <a:pt x="192" y="238"/>
                  </a:lnTo>
                  <a:lnTo>
                    <a:pt x="193" y="240"/>
                  </a:lnTo>
                  <a:lnTo>
                    <a:pt x="193" y="243"/>
                  </a:lnTo>
                  <a:lnTo>
                    <a:pt x="194" y="243"/>
                  </a:lnTo>
                  <a:lnTo>
                    <a:pt x="195" y="244"/>
                  </a:lnTo>
                  <a:lnTo>
                    <a:pt x="195" y="245"/>
                  </a:lnTo>
                  <a:lnTo>
                    <a:pt x="196" y="246"/>
                  </a:lnTo>
                  <a:lnTo>
                    <a:pt x="195" y="247"/>
                  </a:lnTo>
                  <a:lnTo>
                    <a:pt x="194" y="249"/>
                  </a:lnTo>
                  <a:lnTo>
                    <a:pt x="194" y="253"/>
                  </a:lnTo>
                  <a:lnTo>
                    <a:pt x="192" y="258"/>
                  </a:lnTo>
                  <a:lnTo>
                    <a:pt x="190" y="261"/>
                  </a:lnTo>
                  <a:lnTo>
                    <a:pt x="188" y="264"/>
                  </a:lnTo>
                  <a:lnTo>
                    <a:pt x="188" y="268"/>
                  </a:lnTo>
                  <a:lnTo>
                    <a:pt x="190" y="270"/>
                  </a:lnTo>
                  <a:lnTo>
                    <a:pt x="190" y="277"/>
                  </a:lnTo>
                  <a:lnTo>
                    <a:pt x="192" y="279"/>
                  </a:lnTo>
                  <a:lnTo>
                    <a:pt x="195" y="282"/>
                  </a:lnTo>
                  <a:lnTo>
                    <a:pt x="198" y="283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3"/>
                  </a:lnTo>
                  <a:lnTo>
                    <a:pt x="201" y="283"/>
                  </a:lnTo>
                  <a:lnTo>
                    <a:pt x="201" y="299"/>
                  </a:lnTo>
                  <a:lnTo>
                    <a:pt x="199" y="298"/>
                  </a:lnTo>
                  <a:lnTo>
                    <a:pt x="198" y="298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5" y="294"/>
                  </a:lnTo>
                  <a:lnTo>
                    <a:pt x="194" y="293"/>
                  </a:lnTo>
                  <a:lnTo>
                    <a:pt x="191" y="293"/>
                  </a:lnTo>
                  <a:lnTo>
                    <a:pt x="186" y="289"/>
                  </a:lnTo>
                  <a:lnTo>
                    <a:pt x="184" y="285"/>
                  </a:lnTo>
                  <a:lnTo>
                    <a:pt x="179" y="283"/>
                  </a:lnTo>
                  <a:lnTo>
                    <a:pt x="177" y="283"/>
                  </a:lnTo>
                  <a:lnTo>
                    <a:pt x="173" y="279"/>
                  </a:lnTo>
                  <a:lnTo>
                    <a:pt x="172" y="277"/>
                  </a:lnTo>
                  <a:lnTo>
                    <a:pt x="169" y="277"/>
                  </a:lnTo>
                  <a:lnTo>
                    <a:pt x="168" y="278"/>
                  </a:lnTo>
                  <a:lnTo>
                    <a:pt x="162" y="278"/>
                  </a:lnTo>
                  <a:lnTo>
                    <a:pt x="160" y="277"/>
                  </a:lnTo>
                  <a:lnTo>
                    <a:pt x="159" y="276"/>
                  </a:lnTo>
                  <a:lnTo>
                    <a:pt x="157" y="276"/>
                  </a:lnTo>
                  <a:lnTo>
                    <a:pt x="156" y="277"/>
                  </a:lnTo>
                  <a:lnTo>
                    <a:pt x="155" y="277"/>
                  </a:lnTo>
                  <a:lnTo>
                    <a:pt x="153" y="275"/>
                  </a:lnTo>
                  <a:lnTo>
                    <a:pt x="152" y="272"/>
                  </a:lnTo>
                  <a:lnTo>
                    <a:pt x="150" y="271"/>
                  </a:lnTo>
                  <a:lnTo>
                    <a:pt x="150" y="268"/>
                  </a:lnTo>
                  <a:lnTo>
                    <a:pt x="149" y="267"/>
                  </a:lnTo>
                  <a:lnTo>
                    <a:pt x="148" y="268"/>
                  </a:lnTo>
                  <a:lnTo>
                    <a:pt x="140" y="268"/>
                  </a:lnTo>
                  <a:lnTo>
                    <a:pt x="140" y="266"/>
                  </a:lnTo>
                  <a:lnTo>
                    <a:pt x="139" y="264"/>
                  </a:lnTo>
                  <a:lnTo>
                    <a:pt x="127" y="264"/>
                  </a:lnTo>
                  <a:lnTo>
                    <a:pt x="123" y="267"/>
                  </a:lnTo>
                  <a:lnTo>
                    <a:pt x="115" y="269"/>
                  </a:lnTo>
                  <a:lnTo>
                    <a:pt x="115" y="254"/>
                  </a:lnTo>
                  <a:lnTo>
                    <a:pt x="114" y="252"/>
                  </a:lnTo>
                  <a:lnTo>
                    <a:pt x="113" y="251"/>
                  </a:lnTo>
                  <a:lnTo>
                    <a:pt x="111" y="248"/>
                  </a:lnTo>
                  <a:lnTo>
                    <a:pt x="110" y="244"/>
                  </a:lnTo>
                  <a:lnTo>
                    <a:pt x="110" y="235"/>
                  </a:lnTo>
                  <a:lnTo>
                    <a:pt x="109" y="224"/>
                  </a:lnTo>
                  <a:lnTo>
                    <a:pt x="108" y="217"/>
                  </a:lnTo>
                  <a:lnTo>
                    <a:pt x="109" y="212"/>
                  </a:lnTo>
                  <a:lnTo>
                    <a:pt x="110" y="208"/>
                  </a:lnTo>
                  <a:lnTo>
                    <a:pt x="110" y="205"/>
                  </a:lnTo>
                  <a:lnTo>
                    <a:pt x="101" y="205"/>
                  </a:lnTo>
                  <a:lnTo>
                    <a:pt x="100" y="204"/>
                  </a:lnTo>
                  <a:lnTo>
                    <a:pt x="100" y="200"/>
                  </a:lnTo>
                  <a:lnTo>
                    <a:pt x="94" y="200"/>
                  </a:lnTo>
                  <a:lnTo>
                    <a:pt x="93" y="201"/>
                  </a:lnTo>
                  <a:lnTo>
                    <a:pt x="91" y="202"/>
                  </a:lnTo>
                  <a:lnTo>
                    <a:pt x="88" y="202"/>
                  </a:lnTo>
                  <a:lnTo>
                    <a:pt x="85" y="204"/>
                  </a:lnTo>
                  <a:lnTo>
                    <a:pt x="84" y="204"/>
                  </a:lnTo>
                  <a:lnTo>
                    <a:pt x="83" y="205"/>
                  </a:lnTo>
                  <a:lnTo>
                    <a:pt x="83" y="209"/>
                  </a:lnTo>
                  <a:lnTo>
                    <a:pt x="82" y="210"/>
                  </a:lnTo>
                  <a:lnTo>
                    <a:pt x="82" y="214"/>
                  </a:lnTo>
                  <a:lnTo>
                    <a:pt x="80" y="215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5" y="214"/>
                  </a:lnTo>
                  <a:lnTo>
                    <a:pt x="73" y="214"/>
                  </a:lnTo>
                  <a:lnTo>
                    <a:pt x="71" y="216"/>
                  </a:lnTo>
                  <a:lnTo>
                    <a:pt x="69" y="217"/>
                  </a:lnTo>
                  <a:lnTo>
                    <a:pt x="63" y="217"/>
                  </a:lnTo>
                  <a:lnTo>
                    <a:pt x="62" y="216"/>
                  </a:lnTo>
                  <a:lnTo>
                    <a:pt x="60" y="212"/>
                  </a:lnTo>
                  <a:lnTo>
                    <a:pt x="60" y="209"/>
                  </a:lnTo>
                  <a:lnTo>
                    <a:pt x="54" y="198"/>
                  </a:lnTo>
                  <a:lnTo>
                    <a:pt x="53" y="192"/>
                  </a:lnTo>
                  <a:lnTo>
                    <a:pt x="53" y="187"/>
                  </a:lnTo>
                  <a:lnTo>
                    <a:pt x="52" y="184"/>
                  </a:lnTo>
                  <a:lnTo>
                    <a:pt x="49" y="183"/>
                  </a:lnTo>
                  <a:lnTo>
                    <a:pt x="46" y="183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41" y="181"/>
                  </a:lnTo>
                  <a:lnTo>
                    <a:pt x="34" y="181"/>
                  </a:lnTo>
                  <a:lnTo>
                    <a:pt x="24" y="182"/>
                  </a:lnTo>
                  <a:lnTo>
                    <a:pt x="17" y="182"/>
                  </a:lnTo>
                  <a:lnTo>
                    <a:pt x="11" y="183"/>
                  </a:lnTo>
                  <a:lnTo>
                    <a:pt x="6" y="183"/>
                  </a:lnTo>
                  <a:lnTo>
                    <a:pt x="3" y="185"/>
                  </a:lnTo>
                  <a:lnTo>
                    <a:pt x="1" y="185"/>
                  </a:lnTo>
                  <a:lnTo>
                    <a:pt x="0" y="184"/>
                  </a:lnTo>
                  <a:lnTo>
                    <a:pt x="0" y="183"/>
                  </a:lnTo>
                  <a:lnTo>
                    <a:pt x="5" y="181"/>
                  </a:lnTo>
                  <a:lnTo>
                    <a:pt x="5" y="175"/>
                  </a:lnTo>
                  <a:lnTo>
                    <a:pt x="3" y="171"/>
                  </a:lnTo>
                  <a:lnTo>
                    <a:pt x="3" y="164"/>
                  </a:lnTo>
                  <a:lnTo>
                    <a:pt x="5" y="163"/>
                  </a:lnTo>
                  <a:lnTo>
                    <a:pt x="5" y="161"/>
                  </a:lnTo>
                  <a:lnTo>
                    <a:pt x="7" y="160"/>
                  </a:lnTo>
                  <a:lnTo>
                    <a:pt x="8" y="160"/>
                  </a:lnTo>
                  <a:lnTo>
                    <a:pt x="9" y="159"/>
                  </a:lnTo>
                  <a:lnTo>
                    <a:pt x="10" y="160"/>
                  </a:lnTo>
                  <a:lnTo>
                    <a:pt x="13" y="161"/>
                  </a:lnTo>
                  <a:lnTo>
                    <a:pt x="14" y="162"/>
                  </a:lnTo>
                  <a:lnTo>
                    <a:pt x="16" y="161"/>
                  </a:lnTo>
                  <a:lnTo>
                    <a:pt x="17" y="160"/>
                  </a:lnTo>
                  <a:lnTo>
                    <a:pt x="18" y="158"/>
                  </a:lnTo>
                  <a:lnTo>
                    <a:pt x="21" y="158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8" y="162"/>
                  </a:lnTo>
                  <a:lnTo>
                    <a:pt x="28" y="166"/>
                  </a:lnTo>
                  <a:lnTo>
                    <a:pt x="29" y="166"/>
                  </a:lnTo>
                  <a:lnTo>
                    <a:pt x="31" y="163"/>
                  </a:lnTo>
                  <a:lnTo>
                    <a:pt x="32" y="160"/>
                  </a:lnTo>
                  <a:lnTo>
                    <a:pt x="34" y="156"/>
                  </a:lnTo>
                  <a:lnTo>
                    <a:pt x="37" y="152"/>
                  </a:lnTo>
                  <a:lnTo>
                    <a:pt x="38" y="152"/>
                  </a:lnTo>
                  <a:lnTo>
                    <a:pt x="40" y="151"/>
                  </a:lnTo>
                  <a:lnTo>
                    <a:pt x="44" y="147"/>
                  </a:lnTo>
                  <a:lnTo>
                    <a:pt x="46" y="144"/>
                  </a:lnTo>
                  <a:lnTo>
                    <a:pt x="49" y="131"/>
                  </a:lnTo>
                  <a:lnTo>
                    <a:pt x="52" y="120"/>
                  </a:lnTo>
                  <a:lnTo>
                    <a:pt x="54" y="109"/>
                  </a:lnTo>
                  <a:lnTo>
                    <a:pt x="55" y="107"/>
                  </a:lnTo>
                  <a:lnTo>
                    <a:pt x="56" y="106"/>
                  </a:lnTo>
                  <a:lnTo>
                    <a:pt x="57" y="106"/>
                  </a:lnTo>
                  <a:lnTo>
                    <a:pt x="60" y="104"/>
                  </a:lnTo>
                  <a:lnTo>
                    <a:pt x="61" y="101"/>
                  </a:lnTo>
                  <a:lnTo>
                    <a:pt x="63" y="98"/>
                  </a:lnTo>
                  <a:lnTo>
                    <a:pt x="65" y="93"/>
                  </a:lnTo>
                  <a:lnTo>
                    <a:pt x="68" y="87"/>
                  </a:lnTo>
                  <a:lnTo>
                    <a:pt x="68" y="69"/>
                  </a:lnTo>
                  <a:lnTo>
                    <a:pt x="69" y="59"/>
                  </a:lnTo>
                  <a:lnTo>
                    <a:pt x="70" y="54"/>
                  </a:lnTo>
                  <a:lnTo>
                    <a:pt x="71" y="51"/>
                  </a:lnTo>
                  <a:lnTo>
                    <a:pt x="72" y="50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2" y="41"/>
                  </a:lnTo>
                  <a:lnTo>
                    <a:pt x="75" y="36"/>
                  </a:lnTo>
                  <a:lnTo>
                    <a:pt x="76" y="27"/>
                  </a:lnTo>
                  <a:lnTo>
                    <a:pt x="77" y="14"/>
                  </a:lnTo>
                  <a:lnTo>
                    <a:pt x="80" y="7"/>
                  </a:lnTo>
                  <a:lnTo>
                    <a:pt x="84" y="4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6" y="5"/>
                  </a:lnTo>
                  <a:lnTo>
                    <a:pt x="98" y="7"/>
                  </a:lnTo>
                  <a:lnTo>
                    <a:pt x="99" y="8"/>
                  </a:lnTo>
                  <a:lnTo>
                    <a:pt x="101" y="9"/>
                  </a:lnTo>
                  <a:lnTo>
                    <a:pt x="109" y="9"/>
                  </a:lnTo>
                  <a:lnTo>
                    <a:pt x="113" y="12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26" y="13"/>
                  </a:lnTo>
                  <a:lnTo>
                    <a:pt x="127" y="10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41" y="6"/>
                  </a:lnTo>
                  <a:lnTo>
                    <a:pt x="144" y="5"/>
                  </a:lnTo>
                  <a:lnTo>
                    <a:pt x="145" y="5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7" y="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Freeform 10309"/>
            <p:cNvSpPr>
              <a:spLocks/>
            </p:cNvSpPr>
            <p:nvPr/>
          </p:nvSpPr>
          <p:spPr bwMode="auto">
            <a:xfrm>
              <a:off x="4473752" y="4712785"/>
              <a:ext cx="661415" cy="545015"/>
            </a:xfrm>
            <a:custGeom>
              <a:avLst/>
              <a:gdLst>
                <a:gd name="T0" fmla="*/ 2147483647 w 186"/>
                <a:gd name="T1" fmla="*/ 2147483647 h 191"/>
                <a:gd name="T2" fmla="*/ 2147483647 w 186"/>
                <a:gd name="T3" fmla="*/ 2147483647 h 191"/>
                <a:gd name="T4" fmla="*/ 2147483647 w 186"/>
                <a:gd name="T5" fmla="*/ 2147483647 h 191"/>
                <a:gd name="T6" fmla="*/ 2147483647 w 186"/>
                <a:gd name="T7" fmla="*/ 2147483647 h 191"/>
                <a:gd name="T8" fmla="*/ 2147483647 w 186"/>
                <a:gd name="T9" fmla="*/ 2147483647 h 191"/>
                <a:gd name="T10" fmla="*/ 2147483647 w 186"/>
                <a:gd name="T11" fmla="*/ 2147483647 h 191"/>
                <a:gd name="T12" fmla="*/ 2147483647 w 186"/>
                <a:gd name="T13" fmla="*/ 2147483647 h 191"/>
                <a:gd name="T14" fmla="*/ 2147483647 w 186"/>
                <a:gd name="T15" fmla="*/ 2147483647 h 191"/>
                <a:gd name="T16" fmla="*/ 2147483647 w 186"/>
                <a:gd name="T17" fmla="*/ 2147483647 h 191"/>
                <a:gd name="T18" fmla="*/ 2147483647 w 186"/>
                <a:gd name="T19" fmla="*/ 2147483647 h 191"/>
                <a:gd name="T20" fmla="*/ 2147483647 w 186"/>
                <a:gd name="T21" fmla="*/ 2147483647 h 191"/>
                <a:gd name="T22" fmla="*/ 2147483647 w 186"/>
                <a:gd name="T23" fmla="*/ 2147483647 h 191"/>
                <a:gd name="T24" fmla="*/ 2147483647 w 186"/>
                <a:gd name="T25" fmla="*/ 2147483647 h 191"/>
                <a:gd name="T26" fmla="*/ 2147483647 w 186"/>
                <a:gd name="T27" fmla="*/ 2147483647 h 191"/>
                <a:gd name="T28" fmla="*/ 2147483647 w 186"/>
                <a:gd name="T29" fmla="*/ 2147483647 h 191"/>
                <a:gd name="T30" fmla="*/ 2147483647 w 186"/>
                <a:gd name="T31" fmla="*/ 2147483647 h 191"/>
                <a:gd name="T32" fmla="*/ 2147483647 w 186"/>
                <a:gd name="T33" fmla="*/ 2147483647 h 191"/>
                <a:gd name="T34" fmla="*/ 2147483647 w 186"/>
                <a:gd name="T35" fmla="*/ 2147483647 h 191"/>
                <a:gd name="T36" fmla="*/ 2147483647 w 186"/>
                <a:gd name="T37" fmla="*/ 2147483647 h 191"/>
                <a:gd name="T38" fmla="*/ 2147483647 w 186"/>
                <a:gd name="T39" fmla="*/ 2147483647 h 191"/>
                <a:gd name="T40" fmla="*/ 2147483647 w 186"/>
                <a:gd name="T41" fmla="*/ 2147483647 h 191"/>
                <a:gd name="T42" fmla="*/ 2147483647 w 186"/>
                <a:gd name="T43" fmla="*/ 2147483647 h 191"/>
                <a:gd name="T44" fmla="*/ 2147483647 w 186"/>
                <a:gd name="T45" fmla="*/ 2147483647 h 191"/>
                <a:gd name="T46" fmla="*/ 2147483647 w 186"/>
                <a:gd name="T47" fmla="*/ 2147483647 h 191"/>
                <a:gd name="T48" fmla="*/ 2147483647 w 186"/>
                <a:gd name="T49" fmla="*/ 2147483647 h 191"/>
                <a:gd name="T50" fmla="*/ 2147483647 w 186"/>
                <a:gd name="T51" fmla="*/ 2147483647 h 191"/>
                <a:gd name="T52" fmla="*/ 2147483647 w 186"/>
                <a:gd name="T53" fmla="*/ 2147483647 h 191"/>
                <a:gd name="T54" fmla="*/ 2147483647 w 186"/>
                <a:gd name="T55" fmla="*/ 2147483647 h 191"/>
                <a:gd name="T56" fmla="*/ 2147483647 w 186"/>
                <a:gd name="T57" fmla="*/ 2147483647 h 191"/>
                <a:gd name="T58" fmla="*/ 2147483647 w 186"/>
                <a:gd name="T59" fmla="*/ 2147483647 h 191"/>
                <a:gd name="T60" fmla="*/ 2147483647 w 186"/>
                <a:gd name="T61" fmla="*/ 2147483647 h 191"/>
                <a:gd name="T62" fmla="*/ 2147483647 w 186"/>
                <a:gd name="T63" fmla="*/ 2147483647 h 191"/>
                <a:gd name="T64" fmla="*/ 2147483647 w 186"/>
                <a:gd name="T65" fmla="*/ 2147483647 h 191"/>
                <a:gd name="T66" fmla="*/ 2147483647 w 186"/>
                <a:gd name="T67" fmla="*/ 2147483647 h 191"/>
                <a:gd name="T68" fmla="*/ 2147483647 w 186"/>
                <a:gd name="T69" fmla="*/ 2147483647 h 191"/>
                <a:gd name="T70" fmla="*/ 2147483647 w 186"/>
                <a:gd name="T71" fmla="*/ 2147483647 h 191"/>
                <a:gd name="T72" fmla="*/ 2147483647 w 186"/>
                <a:gd name="T73" fmla="*/ 2147483647 h 191"/>
                <a:gd name="T74" fmla="*/ 2147483647 w 186"/>
                <a:gd name="T75" fmla="*/ 2147483647 h 191"/>
                <a:gd name="T76" fmla="*/ 2147483647 w 186"/>
                <a:gd name="T77" fmla="*/ 2147483647 h 191"/>
                <a:gd name="T78" fmla="*/ 2147483647 w 186"/>
                <a:gd name="T79" fmla="*/ 2147483647 h 191"/>
                <a:gd name="T80" fmla="*/ 2147483647 w 186"/>
                <a:gd name="T81" fmla="*/ 2147483647 h 191"/>
                <a:gd name="T82" fmla="*/ 2147483647 w 186"/>
                <a:gd name="T83" fmla="*/ 2147483647 h 191"/>
                <a:gd name="T84" fmla="*/ 2147483647 w 186"/>
                <a:gd name="T85" fmla="*/ 2147483647 h 191"/>
                <a:gd name="T86" fmla="*/ 2147483647 w 186"/>
                <a:gd name="T87" fmla="*/ 2147483647 h 191"/>
                <a:gd name="T88" fmla="*/ 2147483647 w 186"/>
                <a:gd name="T89" fmla="*/ 2147483647 h 191"/>
                <a:gd name="T90" fmla="*/ 2147483647 w 186"/>
                <a:gd name="T91" fmla="*/ 2147483647 h 191"/>
                <a:gd name="T92" fmla="*/ 2147483647 w 186"/>
                <a:gd name="T93" fmla="*/ 2147483647 h 191"/>
                <a:gd name="T94" fmla="*/ 2147483647 w 186"/>
                <a:gd name="T95" fmla="*/ 2147483647 h 191"/>
                <a:gd name="T96" fmla="*/ 2147483647 w 186"/>
                <a:gd name="T97" fmla="*/ 2147483647 h 191"/>
                <a:gd name="T98" fmla="*/ 2147483647 w 186"/>
                <a:gd name="T99" fmla="*/ 2147483647 h 191"/>
                <a:gd name="T100" fmla="*/ 2147483647 w 186"/>
                <a:gd name="T101" fmla="*/ 2147483647 h 191"/>
                <a:gd name="T102" fmla="*/ 2147483647 w 186"/>
                <a:gd name="T103" fmla="*/ 2147483647 h 191"/>
                <a:gd name="T104" fmla="*/ 2147483647 w 186"/>
                <a:gd name="T105" fmla="*/ 2147483647 h 191"/>
                <a:gd name="T106" fmla="*/ 2147483647 w 186"/>
                <a:gd name="T107" fmla="*/ 2147483647 h 191"/>
                <a:gd name="T108" fmla="*/ 2147483647 w 186"/>
                <a:gd name="T109" fmla="*/ 2147483647 h 191"/>
                <a:gd name="T110" fmla="*/ 2147483647 w 186"/>
                <a:gd name="T111" fmla="*/ 2147483647 h 191"/>
                <a:gd name="T112" fmla="*/ 2147483647 w 186"/>
                <a:gd name="T113" fmla="*/ 2147483647 h 191"/>
                <a:gd name="T114" fmla="*/ 2147483647 w 186"/>
                <a:gd name="T115" fmla="*/ 2147483647 h 1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6" h="191">
                  <a:moveTo>
                    <a:pt x="157" y="0"/>
                  </a:moveTo>
                  <a:lnTo>
                    <a:pt x="159" y="0"/>
                  </a:lnTo>
                  <a:lnTo>
                    <a:pt x="164" y="3"/>
                  </a:lnTo>
                  <a:lnTo>
                    <a:pt x="165" y="4"/>
                  </a:lnTo>
                  <a:lnTo>
                    <a:pt x="177" y="4"/>
                  </a:lnTo>
                  <a:lnTo>
                    <a:pt x="178" y="5"/>
                  </a:lnTo>
                  <a:lnTo>
                    <a:pt x="180" y="11"/>
                  </a:lnTo>
                  <a:lnTo>
                    <a:pt x="181" y="14"/>
                  </a:lnTo>
                  <a:lnTo>
                    <a:pt x="180" y="16"/>
                  </a:lnTo>
                  <a:lnTo>
                    <a:pt x="180" y="37"/>
                  </a:lnTo>
                  <a:lnTo>
                    <a:pt x="179" y="42"/>
                  </a:lnTo>
                  <a:lnTo>
                    <a:pt x="177" y="47"/>
                  </a:lnTo>
                  <a:lnTo>
                    <a:pt x="174" y="55"/>
                  </a:lnTo>
                  <a:lnTo>
                    <a:pt x="172" y="53"/>
                  </a:lnTo>
                  <a:lnTo>
                    <a:pt x="169" y="53"/>
                  </a:lnTo>
                  <a:lnTo>
                    <a:pt x="166" y="55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3" y="68"/>
                  </a:lnTo>
                  <a:lnTo>
                    <a:pt x="164" y="69"/>
                  </a:lnTo>
                  <a:lnTo>
                    <a:pt x="165" y="71"/>
                  </a:lnTo>
                  <a:lnTo>
                    <a:pt x="167" y="74"/>
                  </a:lnTo>
                  <a:lnTo>
                    <a:pt x="171" y="76"/>
                  </a:lnTo>
                  <a:lnTo>
                    <a:pt x="173" y="77"/>
                  </a:lnTo>
                  <a:lnTo>
                    <a:pt x="174" y="78"/>
                  </a:lnTo>
                  <a:lnTo>
                    <a:pt x="176" y="77"/>
                  </a:lnTo>
                  <a:lnTo>
                    <a:pt x="178" y="77"/>
                  </a:lnTo>
                  <a:lnTo>
                    <a:pt x="180" y="75"/>
                  </a:lnTo>
                  <a:lnTo>
                    <a:pt x="180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8"/>
                  </a:lnTo>
                  <a:lnTo>
                    <a:pt x="186" y="68"/>
                  </a:lnTo>
                  <a:lnTo>
                    <a:pt x="184" y="82"/>
                  </a:lnTo>
                  <a:lnTo>
                    <a:pt x="181" y="90"/>
                  </a:lnTo>
                  <a:lnTo>
                    <a:pt x="179" y="96"/>
                  </a:lnTo>
                  <a:lnTo>
                    <a:pt x="177" y="98"/>
                  </a:lnTo>
                  <a:lnTo>
                    <a:pt x="173" y="99"/>
                  </a:lnTo>
                  <a:lnTo>
                    <a:pt x="167" y="102"/>
                  </a:lnTo>
                  <a:lnTo>
                    <a:pt x="157" y="123"/>
                  </a:lnTo>
                  <a:lnTo>
                    <a:pt x="151" y="132"/>
                  </a:lnTo>
                  <a:lnTo>
                    <a:pt x="144" y="138"/>
                  </a:lnTo>
                  <a:lnTo>
                    <a:pt x="141" y="142"/>
                  </a:lnTo>
                  <a:lnTo>
                    <a:pt x="138" y="147"/>
                  </a:lnTo>
                  <a:lnTo>
                    <a:pt x="133" y="153"/>
                  </a:lnTo>
                  <a:lnTo>
                    <a:pt x="130" y="158"/>
                  </a:lnTo>
                  <a:lnTo>
                    <a:pt x="127" y="161"/>
                  </a:lnTo>
                  <a:lnTo>
                    <a:pt x="125" y="166"/>
                  </a:lnTo>
                  <a:lnTo>
                    <a:pt x="120" y="170"/>
                  </a:lnTo>
                  <a:lnTo>
                    <a:pt x="115" y="174"/>
                  </a:lnTo>
                  <a:lnTo>
                    <a:pt x="107" y="176"/>
                  </a:lnTo>
                  <a:lnTo>
                    <a:pt x="102" y="178"/>
                  </a:lnTo>
                  <a:lnTo>
                    <a:pt x="101" y="179"/>
                  </a:lnTo>
                  <a:lnTo>
                    <a:pt x="101" y="181"/>
                  </a:lnTo>
                  <a:lnTo>
                    <a:pt x="99" y="183"/>
                  </a:lnTo>
                  <a:lnTo>
                    <a:pt x="92" y="183"/>
                  </a:lnTo>
                  <a:lnTo>
                    <a:pt x="89" y="185"/>
                  </a:lnTo>
                  <a:lnTo>
                    <a:pt x="89" y="186"/>
                  </a:lnTo>
                  <a:lnTo>
                    <a:pt x="87" y="186"/>
                  </a:lnTo>
                  <a:lnTo>
                    <a:pt x="82" y="184"/>
                  </a:lnTo>
                  <a:lnTo>
                    <a:pt x="81" y="184"/>
                  </a:lnTo>
                  <a:lnTo>
                    <a:pt x="78" y="183"/>
                  </a:lnTo>
                  <a:lnTo>
                    <a:pt x="71" y="183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5" y="183"/>
                  </a:lnTo>
                  <a:lnTo>
                    <a:pt x="64" y="184"/>
                  </a:lnTo>
                  <a:lnTo>
                    <a:pt x="62" y="185"/>
                  </a:lnTo>
                  <a:lnTo>
                    <a:pt x="61" y="186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49" y="188"/>
                  </a:lnTo>
                  <a:lnTo>
                    <a:pt x="47" y="189"/>
                  </a:lnTo>
                  <a:lnTo>
                    <a:pt x="41" y="191"/>
                  </a:lnTo>
                  <a:lnTo>
                    <a:pt x="35" y="189"/>
                  </a:lnTo>
                  <a:lnTo>
                    <a:pt x="32" y="186"/>
                  </a:lnTo>
                  <a:lnTo>
                    <a:pt x="28" y="183"/>
                  </a:lnTo>
                  <a:lnTo>
                    <a:pt x="26" y="183"/>
                  </a:lnTo>
                  <a:lnTo>
                    <a:pt x="26" y="188"/>
                  </a:lnTo>
                  <a:lnTo>
                    <a:pt x="27" y="189"/>
                  </a:lnTo>
                  <a:lnTo>
                    <a:pt x="24" y="188"/>
                  </a:lnTo>
                  <a:lnTo>
                    <a:pt x="23" y="186"/>
                  </a:lnTo>
                  <a:lnTo>
                    <a:pt x="22" y="184"/>
                  </a:lnTo>
                  <a:lnTo>
                    <a:pt x="23" y="183"/>
                  </a:lnTo>
                  <a:lnTo>
                    <a:pt x="23" y="179"/>
                  </a:lnTo>
                  <a:lnTo>
                    <a:pt x="22" y="177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68"/>
                  </a:lnTo>
                  <a:lnTo>
                    <a:pt x="16" y="165"/>
                  </a:lnTo>
                  <a:lnTo>
                    <a:pt x="17" y="163"/>
                  </a:lnTo>
                  <a:lnTo>
                    <a:pt x="19" y="162"/>
                  </a:lnTo>
                  <a:lnTo>
                    <a:pt x="20" y="162"/>
                  </a:lnTo>
                  <a:lnTo>
                    <a:pt x="20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0" y="131"/>
                  </a:lnTo>
                  <a:lnTo>
                    <a:pt x="8" y="122"/>
                  </a:lnTo>
                  <a:lnTo>
                    <a:pt x="7" y="112"/>
                  </a:lnTo>
                  <a:lnTo>
                    <a:pt x="5" y="104"/>
                  </a:lnTo>
                  <a:lnTo>
                    <a:pt x="4" y="100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93"/>
                  </a:lnTo>
                  <a:lnTo>
                    <a:pt x="4" y="91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3" y="88"/>
                  </a:lnTo>
                  <a:lnTo>
                    <a:pt x="15" y="89"/>
                  </a:lnTo>
                  <a:lnTo>
                    <a:pt x="15" y="91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7" y="97"/>
                  </a:lnTo>
                  <a:lnTo>
                    <a:pt x="22" y="99"/>
                  </a:lnTo>
                  <a:lnTo>
                    <a:pt x="28" y="99"/>
                  </a:lnTo>
                  <a:lnTo>
                    <a:pt x="32" y="97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41" y="91"/>
                  </a:lnTo>
                  <a:lnTo>
                    <a:pt x="43" y="43"/>
                  </a:lnTo>
                  <a:lnTo>
                    <a:pt x="51" y="47"/>
                  </a:lnTo>
                  <a:lnTo>
                    <a:pt x="56" y="53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5" y="66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5" y="70"/>
                  </a:lnTo>
                  <a:lnTo>
                    <a:pt x="57" y="70"/>
                  </a:lnTo>
                  <a:lnTo>
                    <a:pt x="61" y="69"/>
                  </a:lnTo>
                  <a:lnTo>
                    <a:pt x="63" y="69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70" y="68"/>
                  </a:lnTo>
                  <a:lnTo>
                    <a:pt x="71" y="67"/>
                  </a:lnTo>
                  <a:lnTo>
                    <a:pt x="71" y="66"/>
                  </a:lnTo>
                  <a:lnTo>
                    <a:pt x="73" y="61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6" y="57"/>
                  </a:lnTo>
                  <a:lnTo>
                    <a:pt x="78" y="52"/>
                  </a:lnTo>
                  <a:lnTo>
                    <a:pt x="85" y="48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4" y="53"/>
                  </a:lnTo>
                  <a:lnTo>
                    <a:pt x="101" y="53"/>
                  </a:lnTo>
                  <a:lnTo>
                    <a:pt x="104" y="52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5" y="40"/>
                  </a:lnTo>
                  <a:lnTo>
                    <a:pt x="117" y="36"/>
                  </a:lnTo>
                  <a:lnTo>
                    <a:pt x="119" y="35"/>
                  </a:lnTo>
                  <a:lnTo>
                    <a:pt x="122" y="32"/>
                  </a:lnTo>
                  <a:lnTo>
                    <a:pt x="125" y="30"/>
                  </a:lnTo>
                  <a:lnTo>
                    <a:pt x="127" y="25"/>
                  </a:lnTo>
                  <a:lnTo>
                    <a:pt x="130" y="22"/>
                  </a:lnTo>
                  <a:lnTo>
                    <a:pt x="131" y="19"/>
                  </a:lnTo>
                  <a:lnTo>
                    <a:pt x="132" y="16"/>
                  </a:lnTo>
                  <a:lnTo>
                    <a:pt x="134" y="15"/>
                  </a:lnTo>
                  <a:lnTo>
                    <a:pt x="138" y="13"/>
                  </a:lnTo>
                  <a:lnTo>
                    <a:pt x="140" y="12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7"/>
                  </a:lnTo>
                  <a:lnTo>
                    <a:pt x="146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1" y="3"/>
                  </a:lnTo>
                  <a:lnTo>
                    <a:pt x="154" y="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0" name="Freeform 10310"/>
            <p:cNvSpPr>
              <a:spLocks/>
            </p:cNvSpPr>
            <p:nvPr/>
          </p:nvSpPr>
          <p:spPr bwMode="auto">
            <a:xfrm>
              <a:off x="5054031" y="4200166"/>
              <a:ext cx="454306" cy="708877"/>
            </a:xfrm>
            <a:custGeom>
              <a:avLst/>
              <a:gdLst>
                <a:gd name="T0" fmla="*/ 2147483647 w 127"/>
                <a:gd name="T1" fmla="*/ 2147483647 h 249"/>
                <a:gd name="T2" fmla="*/ 2147483647 w 127"/>
                <a:gd name="T3" fmla="*/ 2147483647 h 249"/>
                <a:gd name="T4" fmla="*/ 2147483647 w 127"/>
                <a:gd name="T5" fmla="*/ 2147483647 h 249"/>
                <a:gd name="T6" fmla="*/ 2147483647 w 127"/>
                <a:gd name="T7" fmla="*/ 2147483647 h 249"/>
                <a:gd name="T8" fmla="*/ 2147483647 w 127"/>
                <a:gd name="T9" fmla="*/ 2147483647 h 249"/>
                <a:gd name="T10" fmla="*/ 2147483647 w 127"/>
                <a:gd name="T11" fmla="*/ 2147483647 h 249"/>
                <a:gd name="T12" fmla="*/ 2147483647 w 127"/>
                <a:gd name="T13" fmla="*/ 2147483647 h 249"/>
                <a:gd name="T14" fmla="*/ 2147483647 w 127"/>
                <a:gd name="T15" fmla="*/ 2147483647 h 249"/>
                <a:gd name="T16" fmla="*/ 2147483647 w 127"/>
                <a:gd name="T17" fmla="*/ 2147483647 h 249"/>
                <a:gd name="T18" fmla="*/ 2147483647 w 127"/>
                <a:gd name="T19" fmla="*/ 2147483647 h 249"/>
                <a:gd name="T20" fmla="*/ 2147483647 w 127"/>
                <a:gd name="T21" fmla="*/ 2147483647 h 249"/>
                <a:gd name="T22" fmla="*/ 2147483647 w 127"/>
                <a:gd name="T23" fmla="*/ 2147483647 h 249"/>
                <a:gd name="T24" fmla="*/ 2147483647 w 127"/>
                <a:gd name="T25" fmla="*/ 2147483647 h 249"/>
                <a:gd name="T26" fmla="*/ 2147483647 w 127"/>
                <a:gd name="T27" fmla="*/ 2147483647 h 249"/>
                <a:gd name="T28" fmla="*/ 2147483647 w 127"/>
                <a:gd name="T29" fmla="*/ 2147483647 h 249"/>
                <a:gd name="T30" fmla="*/ 2147483647 w 127"/>
                <a:gd name="T31" fmla="*/ 2147483647 h 249"/>
                <a:gd name="T32" fmla="*/ 2147483647 w 127"/>
                <a:gd name="T33" fmla="*/ 2147483647 h 249"/>
                <a:gd name="T34" fmla="*/ 2147483647 w 127"/>
                <a:gd name="T35" fmla="*/ 2147483647 h 249"/>
                <a:gd name="T36" fmla="*/ 2147483647 w 127"/>
                <a:gd name="T37" fmla="*/ 2147483647 h 249"/>
                <a:gd name="T38" fmla="*/ 2147483647 w 127"/>
                <a:gd name="T39" fmla="*/ 2147483647 h 249"/>
                <a:gd name="T40" fmla="*/ 2147483647 w 127"/>
                <a:gd name="T41" fmla="*/ 2147483647 h 249"/>
                <a:gd name="T42" fmla="*/ 2147483647 w 127"/>
                <a:gd name="T43" fmla="*/ 2147483647 h 249"/>
                <a:gd name="T44" fmla="*/ 2147483647 w 127"/>
                <a:gd name="T45" fmla="*/ 2147483647 h 249"/>
                <a:gd name="T46" fmla="*/ 2147483647 w 127"/>
                <a:gd name="T47" fmla="*/ 2147483647 h 249"/>
                <a:gd name="T48" fmla="*/ 2147483647 w 127"/>
                <a:gd name="T49" fmla="*/ 2147483647 h 249"/>
                <a:gd name="T50" fmla="*/ 2147483647 w 127"/>
                <a:gd name="T51" fmla="*/ 2147483647 h 249"/>
                <a:gd name="T52" fmla="*/ 2147483647 w 127"/>
                <a:gd name="T53" fmla="*/ 2147483647 h 249"/>
                <a:gd name="T54" fmla="*/ 2147483647 w 127"/>
                <a:gd name="T55" fmla="*/ 2147483647 h 249"/>
                <a:gd name="T56" fmla="*/ 0 w 127"/>
                <a:gd name="T57" fmla="*/ 2147483647 h 249"/>
                <a:gd name="T58" fmla="*/ 2147483647 w 127"/>
                <a:gd name="T59" fmla="*/ 2147483647 h 249"/>
                <a:gd name="T60" fmla="*/ 2147483647 w 127"/>
                <a:gd name="T61" fmla="*/ 2147483647 h 249"/>
                <a:gd name="T62" fmla="*/ 2147483647 w 127"/>
                <a:gd name="T63" fmla="*/ 2147483647 h 249"/>
                <a:gd name="T64" fmla="*/ 2147483647 w 127"/>
                <a:gd name="T65" fmla="*/ 2147483647 h 249"/>
                <a:gd name="T66" fmla="*/ 2147483647 w 127"/>
                <a:gd name="T67" fmla="*/ 2147483647 h 249"/>
                <a:gd name="T68" fmla="*/ 2147483647 w 127"/>
                <a:gd name="T69" fmla="*/ 2147483647 h 249"/>
                <a:gd name="T70" fmla="*/ 2147483647 w 127"/>
                <a:gd name="T71" fmla="*/ 2147483647 h 249"/>
                <a:gd name="T72" fmla="*/ 2147483647 w 127"/>
                <a:gd name="T73" fmla="*/ 2147483647 h 249"/>
                <a:gd name="T74" fmla="*/ 2147483647 w 127"/>
                <a:gd name="T75" fmla="*/ 2147483647 h 249"/>
                <a:gd name="T76" fmla="*/ 2147483647 w 127"/>
                <a:gd name="T77" fmla="*/ 2147483647 h 249"/>
                <a:gd name="T78" fmla="*/ 2147483647 w 127"/>
                <a:gd name="T79" fmla="*/ 2147483647 h 249"/>
                <a:gd name="T80" fmla="*/ 2147483647 w 127"/>
                <a:gd name="T81" fmla="*/ 2147483647 h 249"/>
                <a:gd name="T82" fmla="*/ 2147483647 w 127"/>
                <a:gd name="T83" fmla="*/ 2147483647 h 249"/>
                <a:gd name="T84" fmla="*/ 2147483647 w 127"/>
                <a:gd name="T85" fmla="*/ 2147483647 h 249"/>
                <a:gd name="T86" fmla="*/ 2147483647 w 127"/>
                <a:gd name="T87" fmla="*/ 2147483647 h 249"/>
                <a:gd name="T88" fmla="*/ 2147483647 w 127"/>
                <a:gd name="T89" fmla="*/ 2147483647 h 249"/>
                <a:gd name="T90" fmla="*/ 2147483647 w 127"/>
                <a:gd name="T91" fmla="*/ 2147483647 h 249"/>
                <a:gd name="T92" fmla="*/ 2147483647 w 127"/>
                <a:gd name="T93" fmla="*/ 2147483647 h 249"/>
                <a:gd name="T94" fmla="*/ 2147483647 w 127"/>
                <a:gd name="T95" fmla="*/ 2147483647 h 2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7" h="249">
                  <a:moveTo>
                    <a:pt x="124" y="0"/>
                  </a:moveTo>
                  <a:lnTo>
                    <a:pt x="126" y="3"/>
                  </a:lnTo>
                  <a:lnTo>
                    <a:pt x="126" y="19"/>
                  </a:lnTo>
                  <a:lnTo>
                    <a:pt x="124" y="21"/>
                  </a:lnTo>
                  <a:lnTo>
                    <a:pt x="123" y="23"/>
                  </a:lnTo>
                  <a:lnTo>
                    <a:pt x="123" y="43"/>
                  </a:lnTo>
                  <a:lnTo>
                    <a:pt x="122" y="49"/>
                  </a:lnTo>
                  <a:lnTo>
                    <a:pt x="127" y="65"/>
                  </a:lnTo>
                  <a:lnTo>
                    <a:pt x="127" y="70"/>
                  </a:lnTo>
                  <a:lnTo>
                    <a:pt x="126" y="74"/>
                  </a:lnTo>
                  <a:lnTo>
                    <a:pt x="120" y="86"/>
                  </a:lnTo>
                  <a:lnTo>
                    <a:pt x="119" y="87"/>
                  </a:lnTo>
                  <a:lnTo>
                    <a:pt x="118" y="87"/>
                  </a:lnTo>
                  <a:lnTo>
                    <a:pt x="115" y="89"/>
                  </a:lnTo>
                  <a:lnTo>
                    <a:pt x="114" y="92"/>
                  </a:lnTo>
                  <a:lnTo>
                    <a:pt x="111" y="96"/>
                  </a:lnTo>
                  <a:lnTo>
                    <a:pt x="106" y="102"/>
                  </a:lnTo>
                  <a:lnTo>
                    <a:pt x="100" y="107"/>
                  </a:lnTo>
                  <a:lnTo>
                    <a:pt x="95" y="108"/>
                  </a:lnTo>
                  <a:lnTo>
                    <a:pt x="93" y="108"/>
                  </a:lnTo>
                  <a:lnTo>
                    <a:pt x="93" y="109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90" y="112"/>
                  </a:lnTo>
                  <a:lnTo>
                    <a:pt x="87" y="113"/>
                  </a:lnTo>
                  <a:lnTo>
                    <a:pt x="78" y="118"/>
                  </a:lnTo>
                  <a:lnTo>
                    <a:pt x="65" y="134"/>
                  </a:lnTo>
                  <a:lnTo>
                    <a:pt x="58" y="140"/>
                  </a:lnTo>
                  <a:lnTo>
                    <a:pt x="52" y="144"/>
                  </a:lnTo>
                  <a:lnTo>
                    <a:pt x="49" y="151"/>
                  </a:lnTo>
                  <a:lnTo>
                    <a:pt x="47" y="158"/>
                  </a:lnTo>
                  <a:lnTo>
                    <a:pt x="50" y="162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2" y="170"/>
                  </a:lnTo>
                  <a:lnTo>
                    <a:pt x="53" y="173"/>
                  </a:lnTo>
                  <a:lnTo>
                    <a:pt x="54" y="178"/>
                  </a:lnTo>
                  <a:lnTo>
                    <a:pt x="54" y="188"/>
                  </a:lnTo>
                  <a:lnTo>
                    <a:pt x="55" y="193"/>
                  </a:lnTo>
                  <a:lnTo>
                    <a:pt x="55" y="198"/>
                  </a:lnTo>
                  <a:lnTo>
                    <a:pt x="54" y="200"/>
                  </a:lnTo>
                  <a:lnTo>
                    <a:pt x="53" y="202"/>
                  </a:lnTo>
                  <a:lnTo>
                    <a:pt x="52" y="203"/>
                  </a:lnTo>
                  <a:lnTo>
                    <a:pt x="51" y="205"/>
                  </a:lnTo>
                  <a:lnTo>
                    <a:pt x="51" y="209"/>
                  </a:lnTo>
                  <a:lnTo>
                    <a:pt x="50" y="213"/>
                  </a:lnTo>
                  <a:lnTo>
                    <a:pt x="47" y="219"/>
                  </a:lnTo>
                  <a:lnTo>
                    <a:pt x="42" y="225"/>
                  </a:lnTo>
                  <a:lnTo>
                    <a:pt x="31" y="231"/>
                  </a:lnTo>
                  <a:lnTo>
                    <a:pt x="22" y="235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0" y="244"/>
                  </a:lnTo>
                  <a:lnTo>
                    <a:pt x="20" y="249"/>
                  </a:lnTo>
                  <a:lnTo>
                    <a:pt x="14" y="249"/>
                  </a:lnTo>
                  <a:lnTo>
                    <a:pt x="12" y="244"/>
                  </a:lnTo>
                  <a:lnTo>
                    <a:pt x="12" y="241"/>
                  </a:lnTo>
                  <a:lnTo>
                    <a:pt x="11" y="239"/>
                  </a:lnTo>
                  <a:lnTo>
                    <a:pt x="11" y="238"/>
                  </a:lnTo>
                  <a:lnTo>
                    <a:pt x="8" y="236"/>
                  </a:lnTo>
                  <a:lnTo>
                    <a:pt x="11" y="228"/>
                  </a:lnTo>
                  <a:lnTo>
                    <a:pt x="13" y="223"/>
                  </a:lnTo>
                  <a:lnTo>
                    <a:pt x="14" y="218"/>
                  </a:lnTo>
                  <a:lnTo>
                    <a:pt x="14" y="197"/>
                  </a:lnTo>
                  <a:lnTo>
                    <a:pt x="15" y="195"/>
                  </a:lnTo>
                  <a:lnTo>
                    <a:pt x="14" y="192"/>
                  </a:lnTo>
                  <a:lnTo>
                    <a:pt x="12" y="186"/>
                  </a:lnTo>
                  <a:lnTo>
                    <a:pt x="13" y="184"/>
                  </a:lnTo>
                  <a:lnTo>
                    <a:pt x="14" y="180"/>
                  </a:lnTo>
                  <a:lnTo>
                    <a:pt x="15" y="178"/>
                  </a:lnTo>
                  <a:lnTo>
                    <a:pt x="16" y="174"/>
                  </a:lnTo>
                  <a:lnTo>
                    <a:pt x="19" y="170"/>
                  </a:lnTo>
                  <a:lnTo>
                    <a:pt x="19" y="167"/>
                  </a:lnTo>
                  <a:lnTo>
                    <a:pt x="20" y="167"/>
                  </a:lnTo>
                  <a:lnTo>
                    <a:pt x="20" y="162"/>
                  </a:lnTo>
                  <a:lnTo>
                    <a:pt x="21" y="163"/>
                  </a:lnTo>
                  <a:lnTo>
                    <a:pt x="23" y="161"/>
                  </a:lnTo>
                  <a:lnTo>
                    <a:pt x="26" y="154"/>
                  </a:lnTo>
                  <a:lnTo>
                    <a:pt x="27" y="151"/>
                  </a:lnTo>
                  <a:lnTo>
                    <a:pt x="28" y="151"/>
                  </a:lnTo>
                  <a:lnTo>
                    <a:pt x="29" y="150"/>
                  </a:lnTo>
                  <a:lnTo>
                    <a:pt x="30" y="150"/>
                  </a:lnTo>
                  <a:lnTo>
                    <a:pt x="28" y="146"/>
                  </a:lnTo>
                  <a:lnTo>
                    <a:pt x="28" y="143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28" y="142"/>
                  </a:lnTo>
                  <a:lnTo>
                    <a:pt x="24" y="139"/>
                  </a:lnTo>
                  <a:lnTo>
                    <a:pt x="27" y="135"/>
                  </a:lnTo>
                  <a:lnTo>
                    <a:pt x="29" y="133"/>
                  </a:lnTo>
                  <a:lnTo>
                    <a:pt x="30" y="131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2" y="116"/>
                  </a:lnTo>
                  <a:lnTo>
                    <a:pt x="31" y="113"/>
                  </a:lnTo>
                  <a:lnTo>
                    <a:pt x="31" y="108"/>
                  </a:lnTo>
                  <a:lnTo>
                    <a:pt x="32" y="105"/>
                  </a:lnTo>
                  <a:lnTo>
                    <a:pt x="32" y="104"/>
                  </a:lnTo>
                  <a:lnTo>
                    <a:pt x="34" y="104"/>
                  </a:lnTo>
                  <a:lnTo>
                    <a:pt x="34" y="102"/>
                  </a:lnTo>
                  <a:lnTo>
                    <a:pt x="32" y="101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3" y="94"/>
                  </a:lnTo>
                  <a:lnTo>
                    <a:pt x="20" y="93"/>
                  </a:lnTo>
                  <a:lnTo>
                    <a:pt x="18" y="92"/>
                  </a:lnTo>
                  <a:lnTo>
                    <a:pt x="15" y="89"/>
                  </a:lnTo>
                  <a:lnTo>
                    <a:pt x="14" y="87"/>
                  </a:lnTo>
                  <a:lnTo>
                    <a:pt x="12" y="87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8" y="67"/>
                  </a:lnTo>
                  <a:lnTo>
                    <a:pt x="19" y="63"/>
                  </a:lnTo>
                  <a:lnTo>
                    <a:pt x="23" y="62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2" y="58"/>
                  </a:lnTo>
                  <a:lnTo>
                    <a:pt x="36" y="56"/>
                  </a:lnTo>
                  <a:lnTo>
                    <a:pt x="39" y="58"/>
                  </a:lnTo>
                  <a:lnTo>
                    <a:pt x="41" y="62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6" y="64"/>
                  </a:lnTo>
                  <a:lnTo>
                    <a:pt x="49" y="63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2" y="63"/>
                  </a:lnTo>
                  <a:lnTo>
                    <a:pt x="52" y="74"/>
                  </a:lnTo>
                  <a:lnTo>
                    <a:pt x="51" y="76"/>
                  </a:lnTo>
                  <a:lnTo>
                    <a:pt x="51" y="77"/>
                  </a:lnTo>
                  <a:lnTo>
                    <a:pt x="50" y="78"/>
                  </a:lnTo>
                  <a:lnTo>
                    <a:pt x="50" y="82"/>
                  </a:lnTo>
                  <a:lnTo>
                    <a:pt x="51" y="88"/>
                  </a:lnTo>
                  <a:lnTo>
                    <a:pt x="53" y="93"/>
                  </a:lnTo>
                  <a:lnTo>
                    <a:pt x="59" y="98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2"/>
                  </a:lnTo>
                  <a:lnTo>
                    <a:pt x="61" y="101"/>
                  </a:lnTo>
                  <a:lnTo>
                    <a:pt x="62" y="98"/>
                  </a:lnTo>
                  <a:lnTo>
                    <a:pt x="62" y="92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68" y="78"/>
                  </a:lnTo>
                  <a:lnTo>
                    <a:pt x="67" y="77"/>
                  </a:lnTo>
                  <a:lnTo>
                    <a:pt x="67" y="73"/>
                  </a:lnTo>
                  <a:lnTo>
                    <a:pt x="68" y="71"/>
                  </a:lnTo>
                  <a:lnTo>
                    <a:pt x="69" y="67"/>
                  </a:lnTo>
                  <a:lnTo>
                    <a:pt x="70" y="65"/>
                  </a:lnTo>
                  <a:lnTo>
                    <a:pt x="70" y="63"/>
                  </a:lnTo>
                  <a:lnTo>
                    <a:pt x="69" y="61"/>
                  </a:lnTo>
                  <a:lnTo>
                    <a:pt x="67" y="59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1" y="50"/>
                  </a:lnTo>
                  <a:lnTo>
                    <a:pt x="60" y="49"/>
                  </a:lnTo>
                  <a:lnTo>
                    <a:pt x="58" y="44"/>
                  </a:lnTo>
                  <a:lnTo>
                    <a:pt x="59" y="40"/>
                  </a:lnTo>
                  <a:lnTo>
                    <a:pt x="61" y="34"/>
                  </a:lnTo>
                  <a:lnTo>
                    <a:pt x="60" y="28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60" y="21"/>
                  </a:lnTo>
                  <a:lnTo>
                    <a:pt x="61" y="19"/>
                  </a:lnTo>
                  <a:lnTo>
                    <a:pt x="61" y="16"/>
                  </a:lnTo>
                  <a:lnTo>
                    <a:pt x="65" y="16"/>
                  </a:lnTo>
                  <a:lnTo>
                    <a:pt x="66" y="15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7" y="17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7" y="13"/>
                  </a:lnTo>
                  <a:lnTo>
                    <a:pt x="91" y="16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114" y="8"/>
                  </a:lnTo>
                  <a:lnTo>
                    <a:pt x="118" y="7"/>
                  </a:lnTo>
                  <a:lnTo>
                    <a:pt x="120" y="5"/>
                  </a:lnTo>
                  <a:lnTo>
                    <a:pt x="122" y="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221" name="Freeform 10311"/>
            <p:cNvSpPr>
              <a:spLocks/>
            </p:cNvSpPr>
            <p:nvPr/>
          </p:nvSpPr>
          <p:spPr bwMode="auto">
            <a:xfrm>
              <a:off x="5204203" y="3051018"/>
              <a:ext cx="623555" cy="491584"/>
            </a:xfrm>
            <a:custGeom>
              <a:avLst/>
              <a:gdLst>
                <a:gd name="T0" fmla="*/ 2147483646 w 175"/>
                <a:gd name="T1" fmla="*/ 0 h 173"/>
                <a:gd name="T2" fmla="*/ 2147483646 w 175"/>
                <a:gd name="T3" fmla="*/ 2147483646 h 173"/>
                <a:gd name="T4" fmla="*/ 2147483646 w 175"/>
                <a:gd name="T5" fmla="*/ 2147483646 h 173"/>
                <a:gd name="T6" fmla="*/ 2147483646 w 175"/>
                <a:gd name="T7" fmla="*/ 2147483646 h 173"/>
                <a:gd name="T8" fmla="*/ 2147483646 w 175"/>
                <a:gd name="T9" fmla="*/ 2147483646 h 173"/>
                <a:gd name="T10" fmla="*/ 2147483646 w 175"/>
                <a:gd name="T11" fmla="*/ 2147483646 h 173"/>
                <a:gd name="T12" fmla="*/ 2147483646 w 175"/>
                <a:gd name="T13" fmla="*/ 2147483646 h 173"/>
                <a:gd name="T14" fmla="*/ 2147483646 w 175"/>
                <a:gd name="T15" fmla="*/ 2147483646 h 173"/>
                <a:gd name="T16" fmla="*/ 2147483646 w 175"/>
                <a:gd name="T17" fmla="*/ 2147483646 h 173"/>
                <a:gd name="T18" fmla="*/ 2147483646 w 175"/>
                <a:gd name="T19" fmla="*/ 2147483646 h 173"/>
                <a:gd name="T20" fmla="*/ 2147483646 w 175"/>
                <a:gd name="T21" fmla="*/ 2147483646 h 173"/>
                <a:gd name="T22" fmla="*/ 2147483646 w 175"/>
                <a:gd name="T23" fmla="*/ 2147483646 h 173"/>
                <a:gd name="T24" fmla="*/ 2147483646 w 175"/>
                <a:gd name="T25" fmla="*/ 2147483646 h 173"/>
                <a:gd name="T26" fmla="*/ 2147483646 w 175"/>
                <a:gd name="T27" fmla="*/ 2147483646 h 173"/>
                <a:gd name="T28" fmla="*/ 2147483646 w 175"/>
                <a:gd name="T29" fmla="*/ 2147483646 h 173"/>
                <a:gd name="T30" fmla="*/ 2147483646 w 175"/>
                <a:gd name="T31" fmla="*/ 2147483646 h 173"/>
                <a:gd name="T32" fmla="*/ 2147483646 w 175"/>
                <a:gd name="T33" fmla="*/ 2147483646 h 173"/>
                <a:gd name="T34" fmla="*/ 2147483646 w 175"/>
                <a:gd name="T35" fmla="*/ 2147483646 h 173"/>
                <a:gd name="T36" fmla="*/ 2147483646 w 175"/>
                <a:gd name="T37" fmla="*/ 2147483646 h 173"/>
                <a:gd name="T38" fmla="*/ 2147483646 w 175"/>
                <a:gd name="T39" fmla="*/ 2147483646 h 173"/>
                <a:gd name="T40" fmla="*/ 2147483646 w 175"/>
                <a:gd name="T41" fmla="*/ 2147483646 h 173"/>
                <a:gd name="T42" fmla="*/ 2147483646 w 175"/>
                <a:gd name="T43" fmla="*/ 2147483646 h 173"/>
                <a:gd name="T44" fmla="*/ 2147483646 w 175"/>
                <a:gd name="T45" fmla="*/ 2147483646 h 173"/>
                <a:gd name="T46" fmla="*/ 2147483646 w 175"/>
                <a:gd name="T47" fmla="*/ 2147483646 h 173"/>
                <a:gd name="T48" fmla="*/ 2147483646 w 175"/>
                <a:gd name="T49" fmla="*/ 2147483646 h 173"/>
                <a:gd name="T50" fmla="*/ 2147483646 w 175"/>
                <a:gd name="T51" fmla="*/ 2147483646 h 173"/>
                <a:gd name="T52" fmla="*/ 2147483646 w 175"/>
                <a:gd name="T53" fmla="*/ 2147483646 h 173"/>
                <a:gd name="T54" fmla="*/ 2147483646 w 175"/>
                <a:gd name="T55" fmla="*/ 2147483646 h 173"/>
                <a:gd name="T56" fmla="*/ 2147483646 w 175"/>
                <a:gd name="T57" fmla="*/ 2147483646 h 173"/>
                <a:gd name="T58" fmla="*/ 2147483646 w 175"/>
                <a:gd name="T59" fmla="*/ 2147483646 h 173"/>
                <a:gd name="T60" fmla="*/ 2147483646 w 175"/>
                <a:gd name="T61" fmla="*/ 2147483646 h 173"/>
                <a:gd name="T62" fmla="*/ 2147483646 w 175"/>
                <a:gd name="T63" fmla="*/ 2147483646 h 173"/>
                <a:gd name="T64" fmla="*/ 2147483646 w 175"/>
                <a:gd name="T65" fmla="*/ 2147483646 h 173"/>
                <a:gd name="T66" fmla="*/ 2147483646 w 175"/>
                <a:gd name="T67" fmla="*/ 2147483646 h 173"/>
                <a:gd name="T68" fmla="*/ 2147483646 w 175"/>
                <a:gd name="T69" fmla="*/ 2147483646 h 173"/>
                <a:gd name="T70" fmla="*/ 2147483646 w 175"/>
                <a:gd name="T71" fmla="*/ 2147483646 h 173"/>
                <a:gd name="T72" fmla="*/ 2147483646 w 175"/>
                <a:gd name="T73" fmla="*/ 2147483646 h 173"/>
                <a:gd name="T74" fmla="*/ 2147483646 w 175"/>
                <a:gd name="T75" fmla="*/ 2147483646 h 173"/>
                <a:gd name="T76" fmla="*/ 2147483646 w 175"/>
                <a:gd name="T77" fmla="*/ 2147483646 h 173"/>
                <a:gd name="T78" fmla="*/ 2147483646 w 175"/>
                <a:gd name="T79" fmla="*/ 2147483646 h 173"/>
                <a:gd name="T80" fmla="*/ 2147483646 w 175"/>
                <a:gd name="T81" fmla="*/ 2147483646 h 173"/>
                <a:gd name="T82" fmla="*/ 2147483646 w 175"/>
                <a:gd name="T83" fmla="*/ 2147483646 h 173"/>
                <a:gd name="T84" fmla="*/ 2147483646 w 175"/>
                <a:gd name="T85" fmla="*/ 2147483646 h 173"/>
                <a:gd name="T86" fmla="*/ 2147483646 w 175"/>
                <a:gd name="T87" fmla="*/ 2147483646 h 173"/>
                <a:gd name="T88" fmla="*/ 2147483646 w 175"/>
                <a:gd name="T89" fmla="*/ 2147483646 h 173"/>
                <a:gd name="T90" fmla="*/ 2147483646 w 175"/>
                <a:gd name="T91" fmla="*/ 2147483646 h 173"/>
                <a:gd name="T92" fmla="*/ 2147483646 w 175"/>
                <a:gd name="T93" fmla="*/ 2147483646 h 173"/>
                <a:gd name="T94" fmla="*/ 2147483646 w 175"/>
                <a:gd name="T95" fmla="*/ 2147483646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173">
                  <a:moveTo>
                    <a:pt x="51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8" y="6"/>
                  </a:lnTo>
                  <a:lnTo>
                    <a:pt x="66" y="6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85" y="6"/>
                  </a:lnTo>
                  <a:lnTo>
                    <a:pt x="92" y="11"/>
                  </a:lnTo>
                  <a:lnTo>
                    <a:pt x="98" y="17"/>
                  </a:lnTo>
                  <a:lnTo>
                    <a:pt x="104" y="25"/>
                  </a:lnTo>
                  <a:lnTo>
                    <a:pt x="108" y="32"/>
                  </a:lnTo>
                  <a:lnTo>
                    <a:pt x="107" y="32"/>
                  </a:lnTo>
                  <a:lnTo>
                    <a:pt x="105" y="33"/>
                  </a:lnTo>
                  <a:lnTo>
                    <a:pt x="103" y="37"/>
                  </a:lnTo>
                  <a:lnTo>
                    <a:pt x="102" y="42"/>
                  </a:lnTo>
                  <a:lnTo>
                    <a:pt x="102" y="46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102" y="52"/>
                  </a:lnTo>
                  <a:lnTo>
                    <a:pt x="103" y="54"/>
                  </a:lnTo>
                  <a:lnTo>
                    <a:pt x="106" y="54"/>
                  </a:lnTo>
                  <a:lnTo>
                    <a:pt x="107" y="53"/>
                  </a:lnTo>
                  <a:lnTo>
                    <a:pt x="110" y="53"/>
                  </a:lnTo>
                  <a:lnTo>
                    <a:pt x="112" y="54"/>
                  </a:lnTo>
                  <a:lnTo>
                    <a:pt x="108" y="59"/>
                  </a:lnTo>
                  <a:lnTo>
                    <a:pt x="115" y="72"/>
                  </a:lnTo>
                  <a:lnTo>
                    <a:pt x="119" y="79"/>
                  </a:lnTo>
                  <a:lnTo>
                    <a:pt x="158" y="98"/>
                  </a:lnTo>
                  <a:lnTo>
                    <a:pt x="175" y="103"/>
                  </a:lnTo>
                  <a:lnTo>
                    <a:pt x="162" y="119"/>
                  </a:lnTo>
                  <a:lnTo>
                    <a:pt x="152" y="131"/>
                  </a:lnTo>
                  <a:lnTo>
                    <a:pt x="145" y="140"/>
                  </a:lnTo>
                  <a:lnTo>
                    <a:pt x="141" y="145"/>
                  </a:lnTo>
                  <a:lnTo>
                    <a:pt x="137" y="149"/>
                  </a:lnTo>
                  <a:lnTo>
                    <a:pt x="135" y="150"/>
                  </a:lnTo>
                  <a:lnTo>
                    <a:pt x="127" y="150"/>
                  </a:lnTo>
                  <a:lnTo>
                    <a:pt x="119" y="154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100" y="168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5"/>
                  </a:lnTo>
                  <a:lnTo>
                    <a:pt x="90" y="165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1" y="173"/>
                  </a:lnTo>
                  <a:lnTo>
                    <a:pt x="72" y="173"/>
                  </a:lnTo>
                  <a:lnTo>
                    <a:pt x="62" y="172"/>
                  </a:lnTo>
                  <a:lnTo>
                    <a:pt x="57" y="168"/>
                  </a:lnTo>
                  <a:lnTo>
                    <a:pt x="49" y="160"/>
                  </a:lnTo>
                  <a:lnTo>
                    <a:pt x="43" y="157"/>
                  </a:lnTo>
                  <a:lnTo>
                    <a:pt x="34" y="154"/>
                  </a:lnTo>
                  <a:lnTo>
                    <a:pt x="34" y="149"/>
                  </a:lnTo>
                  <a:lnTo>
                    <a:pt x="33" y="146"/>
                  </a:lnTo>
                  <a:lnTo>
                    <a:pt x="30" y="144"/>
                  </a:lnTo>
                  <a:lnTo>
                    <a:pt x="29" y="142"/>
                  </a:lnTo>
                  <a:lnTo>
                    <a:pt x="27" y="141"/>
                  </a:lnTo>
                  <a:lnTo>
                    <a:pt x="26" y="137"/>
                  </a:lnTo>
                  <a:lnTo>
                    <a:pt x="23" y="133"/>
                  </a:lnTo>
                  <a:lnTo>
                    <a:pt x="20" y="129"/>
                  </a:lnTo>
                  <a:lnTo>
                    <a:pt x="19" y="127"/>
                  </a:lnTo>
                  <a:lnTo>
                    <a:pt x="18" y="123"/>
                  </a:lnTo>
                  <a:lnTo>
                    <a:pt x="13" y="115"/>
                  </a:lnTo>
                  <a:lnTo>
                    <a:pt x="3" y="105"/>
                  </a:lnTo>
                  <a:lnTo>
                    <a:pt x="0" y="104"/>
                  </a:lnTo>
                  <a:lnTo>
                    <a:pt x="4" y="95"/>
                  </a:lnTo>
                  <a:lnTo>
                    <a:pt x="6" y="95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3" y="83"/>
                  </a:lnTo>
                  <a:lnTo>
                    <a:pt x="14" y="73"/>
                  </a:lnTo>
                  <a:lnTo>
                    <a:pt x="14" y="63"/>
                  </a:lnTo>
                  <a:lnTo>
                    <a:pt x="15" y="56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1" y="42"/>
                  </a:lnTo>
                  <a:lnTo>
                    <a:pt x="22" y="35"/>
                  </a:lnTo>
                  <a:lnTo>
                    <a:pt x="25" y="29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33" y="7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Freeform 10312"/>
            <p:cNvSpPr>
              <a:spLocks/>
            </p:cNvSpPr>
            <p:nvPr/>
          </p:nvSpPr>
          <p:spPr bwMode="auto">
            <a:xfrm>
              <a:off x="5536023" y="3172133"/>
              <a:ext cx="418674" cy="612698"/>
            </a:xfrm>
            <a:custGeom>
              <a:avLst/>
              <a:gdLst>
                <a:gd name="T0" fmla="*/ 2147483647 w 118"/>
                <a:gd name="T1" fmla="*/ 0 h 215"/>
                <a:gd name="T2" fmla="*/ 2147483647 w 118"/>
                <a:gd name="T3" fmla="*/ 2147483647 h 215"/>
                <a:gd name="T4" fmla="*/ 2147483647 w 118"/>
                <a:gd name="T5" fmla="*/ 2147483647 h 215"/>
                <a:gd name="T6" fmla="*/ 2147483647 w 118"/>
                <a:gd name="T7" fmla="*/ 2147483647 h 215"/>
                <a:gd name="T8" fmla="*/ 2147483647 w 118"/>
                <a:gd name="T9" fmla="*/ 2147483647 h 215"/>
                <a:gd name="T10" fmla="*/ 2147483647 w 118"/>
                <a:gd name="T11" fmla="*/ 2147483647 h 215"/>
                <a:gd name="T12" fmla="*/ 2147483647 w 118"/>
                <a:gd name="T13" fmla="*/ 2147483647 h 215"/>
                <a:gd name="T14" fmla="*/ 2147483647 w 118"/>
                <a:gd name="T15" fmla="*/ 2147483647 h 215"/>
                <a:gd name="T16" fmla="*/ 2147483647 w 118"/>
                <a:gd name="T17" fmla="*/ 2147483647 h 215"/>
                <a:gd name="T18" fmla="*/ 2147483647 w 118"/>
                <a:gd name="T19" fmla="*/ 2147483647 h 215"/>
                <a:gd name="T20" fmla="*/ 2147483647 w 118"/>
                <a:gd name="T21" fmla="*/ 2147483647 h 215"/>
                <a:gd name="T22" fmla="*/ 2147483647 w 118"/>
                <a:gd name="T23" fmla="*/ 2147483647 h 215"/>
                <a:gd name="T24" fmla="*/ 2147483647 w 118"/>
                <a:gd name="T25" fmla="*/ 2147483647 h 215"/>
                <a:gd name="T26" fmla="*/ 2147483647 w 118"/>
                <a:gd name="T27" fmla="*/ 2147483647 h 215"/>
                <a:gd name="T28" fmla="*/ 2147483647 w 118"/>
                <a:gd name="T29" fmla="*/ 2147483647 h 215"/>
                <a:gd name="T30" fmla="*/ 2147483647 w 118"/>
                <a:gd name="T31" fmla="*/ 2147483647 h 215"/>
                <a:gd name="T32" fmla="*/ 2147483647 w 118"/>
                <a:gd name="T33" fmla="*/ 2147483647 h 215"/>
                <a:gd name="T34" fmla="*/ 2147483647 w 118"/>
                <a:gd name="T35" fmla="*/ 2147483647 h 215"/>
                <a:gd name="T36" fmla="*/ 2147483647 w 118"/>
                <a:gd name="T37" fmla="*/ 2147483647 h 215"/>
                <a:gd name="T38" fmla="*/ 2147483647 w 118"/>
                <a:gd name="T39" fmla="*/ 2147483647 h 215"/>
                <a:gd name="T40" fmla="*/ 2147483647 w 118"/>
                <a:gd name="T41" fmla="*/ 2147483647 h 215"/>
                <a:gd name="T42" fmla="*/ 2147483647 w 118"/>
                <a:gd name="T43" fmla="*/ 2147483647 h 215"/>
                <a:gd name="T44" fmla="*/ 2147483647 w 118"/>
                <a:gd name="T45" fmla="*/ 2147483647 h 215"/>
                <a:gd name="T46" fmla="*/ 2147483647 w 118"/>
                <a:gd name="T47" fmla="*/ 2147483647 h 215"/>
                <a:gd name="T48" fmla="*/ 0 w 118"/>
                <a:gd name="T49" fmla="*/ 2147483647 h 215"/>
                <a:gd name="T50" fmla="*/ 2147483647 w 118"/>
                <a:gd name="T51" fmla="*/ 2147483647 h 215"/>
                <a:gd name="T52" fmla="*/ 2147483647 w 118"/>
                <a:gd name="T53" fmla="*/ 2147483647 h 215"/>
                <a:gd name="T54" fmla="*/ 2147483647 w 118"/>
                <a:gd name="T55" fmla="*/ 2147483647 h 215"/>
                <a:gd name="T56" fmla="*/ 2147483647 w 118"/>
                <a:gd name="T57" fmla="*/ 2147483647 h 215"/>
                <a:gd name="T58" fmla="*/ 2147483647 w 118"/>
                <a:gd name="T59" fmla="*/ 2147483647 h 215"/>
                <a:gd name="T60" fmla="*/ 2147483647 w 118"/>
                <a:gd name="T61" fmla="*/ 2147483647 h 215"/>
                <a:gd name="T62" fmla="*/ 2147483647 w 118"/>
                <a:gd name="T63" fmla="*/ 2147483647 h 215"/>
                <a:gd name="T64" fmla="*/ 2147483647 w 118"/>
                <a:gd name="T65" fmla="*/ 2147483647 h 215"/>
                <a:gd name="T66" fmla="*/ 2147483647 w 118"/>
                <a:gd name="T67" fmla="*/ 2147483647 h 215"/>
                <a:gd name="T68" fmla="*/ 2147483647 w 118"/>
                <a:gd name="T69" fmla="*/ 2147483647 h 215"/>
                <a:gd name="T70" fmla="*/ 2147483647 w 118"/>
                <a:gd name="T71" fmla="*/ 2147483647 h 215"/>
                <a:gd name="T72" fmla="*/ 2147483647 w 118"/>
                <a:gd name="T73" fmla="*/ 2147483647 h 215"/>
                <a:gd name="T74" fmla="*/ 2147483647 w 118"/>
                <a:gd name="T75" fmla="*/ 2147483647 h 215"/>
                <a:gd name="T76" fmla="*/ 2147483647 w 118"/>
                <a:gd name="T77" fmla="*/ 2147483647 h 215"/>
                <a:gd name="T78" fmla="*/ 2147483647 w 118"/>
                <a:gd name="T79" fmla="*/ 2147483647 h 215"/>
                <a:gd name="T80" fmla="*/ 2147483647 w 118"/>
                <a:gd name="T81" fmla="*/ 2147483647 h 215"/>
                <a:gd name="T82" fmla="*/ 2147483647 w 118"/>
                <a:gd name="T83" fmla="*/ 2147483647 h 215"/>
                <a:gd name="T84" fmla="*/ 2147483647 w 118"/>
                <a:gd name="T85" fmla="*/ 2147483647 h 215"/>
                <a:gd name="T86" fmla="*/ 2147483647 w 118"/>
                <a:gd name="T87" fmla="*/ 2147483647 h 215"/>
                <a:gd name="T88" fmla="*/ 2147483647 w 118"/>
                <a:gd name="T89" fmla="*/ 2147483647 h 215"/>
                <a:gd name="T90" fmla="*/ 2147483647 w 118"/>
                <a:gd name="T91" fmla="*/ 2147483647 h 215"/>
                <a:gd name="T92" fmla="*/ 2147483647 w 118"/>
                <a:gd name="T93" fmla="*/ 2147483647 h 215"/>
                <a:gd name="T94" fmla="*/ 2147483647 w 118"/>
                <a:gd name="T95" fmla="*/ 0 h 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" h="215">
                  <a:moveTo>
                    <a:pt x="110" y="0"/>
                  </a:moveTo>
                  <a:lnTo>
                    <a:pt x="113" y="0"/>
                  </a:lnTo>
                  <a:lnTo>
                    <a:pt x="114" y="1"/>
                  </a:lnTo>
                  <a:lnTo>
                    <a:pt x="114" y="11"/>
                  </a:lnTo>
                  <a:lnTo>
                    <a:pt x="115" y="15"/>
                  </a:lnTo>
                  <a:lnTo>
                    <a:pt x="118" y="17"/>
                  </a:lnTo>
                  <a:lnTo>
                    <a:pt x="118" y="18"/>
                  </a:lnTo>
                  <a:lnTo>
                    <a:pt x="115" y="18"/>
                  </a:lnTo>
                  <a:lnTo>
                    <a:pt x="115" y="28"/>
                  </a:lnTo>
                  <a:lnTo>
                    <a:pt x="114" y="30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3"/>
                  </a:lnTo>
                  <a:lnTo>
                    <a:pt x="114" y="36"/>
                  </a:lnTo>
                  <a:lnTo>
                    <a:pt x="113" y="39"/>
                  </a:lnTo>
                  <a:lnTo>
                    <a:pt x="112" y="44"/>
                  </a:lnTo>
                  <a:lnTo>
                    <a:pt x="110" y="48"/>
                  </a:lnTo>
                  <a:lnTo>
                    <a:pt x="110" y="49"/>
                  </a:lnTo>
                  <a:lnTo>
                    <a:pt x="108" y="49"/>
                  </a:lnTo>
                  <a:lnTo>
                    <a:pt x="108" y="52"/>
                  </a:lnTo>
                  <a:lnTo>
                    <a:pt x="107" y="60"/>
                  </a:lnTo>
                  <a:lnTo>
                    <a:pt x="103" y="68"/>
                  </a:lnTo>
                  <a:lnTo>
                    <a:pt x="99" y="78"/>
                  </a:lnTo>
                  <a:lnTo>
                    <a:pt x="97" y="87"/>
                  </a:lnTo>
                  <a:lnTo>
                    <a:pt x="96" y="97"/>
                  </a:lnTo>
                  <a:lnTo>
                    <a:pt x="92" y="103"/>
                  </a:lnTo>
                  <a:lnTo>
                    <a:pt x="88" y="108"/>
                  </a:lnTo>
                  <a:lnTo>
                    <a:pt x="84" y="113"/>
                  </a:lnTo>
                  <a:lnTo>
                    <a:pt x="82" y="117"/>
                  </a:lnTo>
                  <a:lnTo>
                    <a:pt x="79" y="128"/>
                  </a:lnTo>
                  <a:lnTo>
                    <a:pt x="71" y="138"/>
                  </a:lnTo>
                  <a:lnTo>
                    <a:pt x="61" y="151"/>
                  </a:lnTo>
                  <a:lnTo>
                    <a:pt x="54" y="159"/>
                  </a:lnTo>
                  <a:lnTo>
                    <a:pt x="49" y="164"/>
                  </a:lnTo>
                  <a:lnTo>
                    <a:pt x="43" y="169"/>
                  </a:lnTo>
                  <a:lnTo>
                    <a:pt x="38" y="176"/>
                  </a:lnTo>
                  <a:lnTo>
                    <a:pt x="34" y="184"/>
                  </a:lnTo>
                  <a:lnTo>
                    <a:pt x="28" y="188"/>
                  </a:lnTo>
                  <a:lnTo>
                    <a:pt x="23" y="194"/>
                  </a:lnTo>
                  <a:lnTo>
                    <a:pt x="15" y="210"/>
                  </a:lnTo>
                  <a:lnTo>
                    <a:pt x="15" y="213"/>
                  </a:lnTo>
                  <a:lnTo>
                    <a:pt x="14" y="213"/>
                  </a:lnTo>
                  <a:lnTo>
                    <a:pt x="13" y="214"/>
                  </a:lnTo>
                  <a:lnTo>
                    <a:pt x="13" y="215"/>
                  </a:lnTo>
                  <a:lnTo>
                    <a:pt x="9" y="210"/>
                  </a:lnTo>
                  <a:lnTo>
                    <a:pt x="6" y="207"/>
                  </a:lnTo>
                  <a:lnTo>
                    <a:pt x="4" y="205"/>
                  </a:lnTo>
                  <a:lnTo>
                    <a:pt x="2" y="203"/>
                  </a:lnTo>
                  <a:lnTo>
                    <a:pt x="2" y="201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2" y="139"/>
                  </a:lnTo>
                  <a:lnTo>
                    <a:pt x="4" y="136"/>
                  </a:lnTo>
                  <a:lnTo>
                    <a:pt x="7" y="132"/>
                  </a:lnTo>
                  <a:lnTo>
                    <a:pt x="11" y="125"/>
                  </a:lnTo>
                  <a:lnTo>
                    <a:pt x="19" y="117"/>
                  </a:lnTo>
                  <a:lnTo>
                    <a:pt x="26" y="111"/>
                  </a:lnTo>
                  <a:lnTo>
                    <a:pt x="34" y="107"/>
                  </a:lnTo>
                  <a:lnTo>
                    <a:pt x="42" y="107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52" y="97"/>
                  </a:lnTo>
                  <a:lnTo>
                    <a:pt x="59" y="88"/>
                  </a:lnTo>
                  <a:lnTo>
                    <a:pt x="69" y="76"/>
                  </a:lnTo>
                  <a:lnTo>
                    <a:pt x="82" y="60"/>
                  </a:lnTo>
                  <a:lnTo>
                    <a:pt x="65" y="55"/>
                  </a:lnTo>
                  <a:lnTo>
                    <a:pt x="26" y="36"/>
                  </a:lnTo>
                  <a:lnTo>
                    <a:pt x="22" y="29"/>
                  </a:lnTo>
                  <a:lnTo>
                    <a:pt x="15" y="16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7" y="11"/>
                  </a:lnTo>
                  <a:lnTo>
                    <a:pt x="33" y="17"/>
                  </a:lnTo>
                  <a:lnTo>
                    <a:pt x="38" y="22"/>
                  </a:lnTo>
                  <a:lnTo>
                    <a:pt x="45" y="22"/>
                  </a:lnTo>
                  <a:lnTo>
                    <a:pt x="50" y="20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83" y="13"/>
                  </a:lnTo>
                  <a:lnTo>
                    <a:pt x="84" y="11"/>
                  </a:lnTo>
                  <a:lnTo>
                    <a:pt x="85" y="11"/>
                  </a:lnTo>
                  <a:lnTo>
                    <a:pt x="87" y="10"/>
                  </a:lnTo>
                  <a:lnTo>
                    <a:pt x="91" y="10"/>
                  </a:lnTo>
                  <a:lnTo>
                    <a:pt x="96" y="8"/>
                  </a:lnTo>
                  <a:lnTo>
                    <a:pt x="99" y="6"/>
                  </a:lnTo>
                  <a:lnTo>
                    <a:pt x="102" y="5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3" name="Freeform 10313"/>
            <p:cNvSpPr>
              <a:spLocks/>
            </p:cNvSpPr>
            <p:nvPr/>
          </p:nvSpPr>
          <p:spPr bwMode="auto">
            <a:xfrm>
              <a:off x="5242062" y="3489170"/>
              <a:ext cx="338501" cy="447056"/>
            </a:xfrm>
            <a:custGeom>
              <a:avLst/>
              <a:gdLst>
                <a:gd name="T0" fmla="*/ 2147483646 w 95"/>
                <a:gd name="T1" fmla="*/ 2147483646 h 157"/>
                <a:gd name="T2" fmla="*/ 2147483646 w 95"/>
                <a:gd name="T3" fmla="*/ 2147483646 h 157"/>
                <a:gd name="T4" fmla="*/ 2147483646 w 95"/>
                <a:gd name="T5" fmla="*/ 2147483646 h 157"/>
                <a:gd name="T6" fmla="*/ 2147483646 w 95"/>
                <a:gd name="T7" fmla="*/ 2147483646 h 157"/>
                <a:gd name="T8" fmla="*/ 2147483646 w 95"/>
                <a:gd name="T9" fmla="*/ 2147483646 h 157"/>
                <a:gd name="T10" fmla="*/ 2147483646 w 95"/>
                <a:gd name="T11" fmla="*/ 2147483646 h 157"/>
                <a:gd name="T12" fmla="*/ 2147483646 w 95"/>
                <a:gd name="T13" fmla="*/ 2147483646 h 157"/>
                <a:gd name="T14" fmla="*/ 2147483646 w 95"/>
                <a:gd name="T15" fmla="*/ 2147483646 h 157"/>
                <a:gd name="T16" fmla="*/ 2147483646 w 95"/>
                <a:gd name="T17" fmla="*/ 2147483646 h 157"/>
                <a:gd name="T18" fmla="*/ 2147483646 w 95"/>
                <a:gd name="T19" fmla="*/ 2147483646 h 157"/>
                <a:gd name="T20" fmla="*/ 2147483646 w 95"/>
                <a:gd name="T21" fmla="*/ 2147483646 h 157"/>
                <a:gd name="T22" fmla="*/ 2147483646 w 95"/>
                <a:gd name="T23" fmla="*/ 2147483646 h 157"/>
                <a:gd name="T24" fmla="*/ 2147483646 w 95"/>
                <a:gd name="T25" fmla="*/ 2147483646 h 157"/>
                <a:gd name="T26" fmla="*/ 2147483646 w 95"/>
                <a:gd name="T27" fmla="*/ 2147483646 h 157"/>
                <a:gd name="T28" fmla="*/ 2147483646 w 95"/>
                <a:gd name="T29" fmla="*/ 2147483646 h 157"/>
                <a:gd name="T30" fmla="*/ 2147483646 w 95"/>
                <a:gd name="T31" fmla="*/ 2147483646 h 157"/>
                <a:gd name="T32" fmla="*/ 2147483646 w 95"/>
                <a:gd name="T33" fmla="*/ 2147483646 h 157"/>
                <a:gd name="T34" fmla="*/ 2147483646 w 95"/>
                <a:gd name="T35" fmla="*/ 2147483646 h 157"/>
                <a:gd name="T36" fmla="*/ 2147483646 w 95"/>
                <a:gd name="T37" fmla="*/ 2147483646 h 157"/>
                <a:gd name="T38" fmla="*/ 2147483646 w 95"/>
                <a:gd name="T39" fmla="*/ 2147483646 h 157"/>
                <a:gd name="T40" fmla="*/ 2147483646 w 95"/>
                <a:gd name="T41" fmla="*/ 2147483646 h 157"/>
                <a:gd name="T42" fmla="*/ 2147483646 w 95"/>
                <a:gd name="T43" fmla="*/ 2147483646 h 157"/>
                <a:gd name="T44" fmla="*/ 2147483646 w 95"/>
                <a:gd name="T45" fmla="*/ 2147483646 h 157"/>
                <a:gd name="T46" fmla="*/ 2147483646 w 95"/>
                <a:gd name="T47" fmla="*/ 2147483646 h 157"/>
                <a:gd name="T48" fmla="*/ 2147483646 w 95"/>
                <a:gd name="T49" fmla="*/ 2147483646 h 157"/>
                <a:gd name="T50" fmla="*/ 2147483646 w 95"/>
                <a:gd name="T51" fmla="*/ 2147483646 h 157"/>
                <a:gd name="T52" fmla="*/ 2147483646 w 95"/>
                <a:gd name="T53" fmla="*/ 2147483646 h 157"/>
                <a:gd name="T54" fmla="*/ 2147483646 w 95"/>
                <a:gd name="T55" fmla="*/ 2147483646 h 157"/>
                <a:gd name="T56" fmla="*/ 2147483646 w 95"/>
                <a:gd name="T57" fmla="*/ 2147483646 h 157"/>
                <a:gd name="T58" fmla="*/ 2147483646 w 95"/>
                <a:gd name="T59" fmla="*/ 2147483646 h 157"/>
                <a:gd name="T60" fmla="*/ 2147483646 w 95"/>
                <a:gd name="T61" fmla="*/ 2147483646 h 157"/>
                <a:gd name="T62" fmla="*/ 2147483646 w 95"/>
                <a:gd name="T63" fmla="*/ 2147483646 h 157"/>
                <a:gd name="T64" fmla="*/ 2147483646 w 95"/>
                <a:gd name="T65" fmla="*/ 2147483646 h 157"/>
                <a:gd name="T66" fmla="*/ 2147483646 w 95"/>
                <a:gd name="T67" fmla="*/ 2147483646 h 157"/>
                <a:gd name="T68" fmla="*/ 2147483646 w 95"/>
                <a:gd name="T69" fmla="*/ 2147483646 h 157"/>
                <a:gd name="T70" fmla="*/ 2147483646 w 95"/>
                <a:gd name="T71" fmla="*/ 2147483646 h 157"/>
                <a:gd name="T72" fmla="*/ 2147483646 w 95"/>
                <a:gd name="T73" fmla="*/ 2147483646 h 157"/>
                <a:gd name="T74" fmla="*/ 2147483646 w 95"/>
                <a:gd name="T75" fmla="*/ 2147483646 h 157"/>
                <a:gd name="T76" fmla="*/ 2147483646 w 95"/>
                <a:gd name="T77" fmla="*/ 2147483646 h 157"/>
                <a:gd name="T78" fmla="*/ 2147483646 w 95"/>
                <a:gd name="T79" fmla="*/ 2147483646 h 157"/>
                <a:gd name="T80" fmla="*/ 2147483646 w 95"/>
                <a:gd name="T81" fmla="*/ 2147483646 h 157"/>
                <a:gd name="T82" fmla="*/ 2147483646 w 95"/>
                <a:gd name="T83" fmla="*/ 2147483646 h 157"/>
                <a:gd name="T84" fmla="*/ 2147483646 w 95"/>
                <a:gd name="T85" fmla="*/ 2147483646 h 157"/>
                <a:gd name="T86" fmla="*/ 2147483646 w 95"/>
                <a:gd name="T87" fmla="*/ 2147483646 h 157"/>
                <a:gd name="T88" fmla="*/ 2147483646 w 95"/>
                <a:gd name="T89" fmla="*/ 2147483646 h 157"/>
                <a:gd name="T90" fmla="*/ 2147483646 w 95"/>
                <a:gd name="T91" fmla="*/ 2147483646 h 157"/>
                <a:gd name="T92" fmla="*/ 2147483646 w 95"/>
                <a:gd name="T93" fmla="*/ 2147483646 h 157"/>
                <a:gd name="T94" fmla="*/ 2147483646 w 95"/>
                <a:gd name="T95" fmla="*/ 2147483646 h 157"/>
                <a:gd name="T96" fmla="*/ 2147483646 w 95"/>
                <a:gd name="T97" fmla="*/ 2147483646 h 157"/>
                <a:gd name="T98" fmla="*/ 2147483646 w 95"/>
                <a:gd name="T99" fmla="*/ 2147483646 h 157"/>
                <a:gd name="T100" fmla="*/ 2147483646 w 95"/>
                <a:gd name="T101" fmla="*/ 2147483646 h 157"/>
                <a:gd name="T102" fmla="*/ 2147483646 w 95"/>
                <a:gd name="T103" fmla="*/ 0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5" h="157">
                  <a:moveTo>
                    <a:pt x="23" y="0"/>
                  </a:moveTo>
                  <a:lnTo>
                    <a:pt x="32" y="3"/>
                  </a:lnTo>
                  <a:lnTo>
                    <a:pt x="38" y="6"/>
                  </a:lnTo>
                  <a:lnTo>
                    <a:pt x="46" y="14"/>
                  </a:lnTo>
                  <a:lnTo>
                    <a:pt x="51" y="18"/>
                  </a:lnTo>
                  <a:lnTo>
                    <a:pt x="61" y="19"/>
                  </a:lnTo>
                  <a:lnTo>
                    <a:pt x="70" y="19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9" y="11"/>
                  </a:lnTo>
                  <a:lnTo>
                    <a:pt x="84" y="11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9" y="14"/>
                  </a:lnTo>
                  <a:lnTo>
                    <a:pt x="93" y="14"/>
                  </a:lnTo>
                  <a:lnTo>
                    <a:pt x="89" y="21"/>
                  </a:lnTo>
                  <a:lnTo>
                    <a:pt x="86" y="25"/>
                  </a:lnTo>
                  <a:lnTo>
                    <a:pt x="84" y="28"/>
                  </a:lnTo>
                  <a:lnTo>
                    <a:pt x="82" y="34"/>
                  </a:lnTo>
                  <a:lnTo>
                    <a:pt x="82" y="89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1" y="99"/>
                  </a:lnTo>
                  <a:lnTo>
                    <a:pt x="95" y="104"/>
                  </a:lnTo>
                  <a:lnTo>
                    <a:pt x="88" y="111"/>
                  </a:lnTo>
                  <a:lnTo>
                    <a:pt x="82" y="114"/>
                  </a:lnTo>
                  <a:lnTo>
                    <a:pt x="79" y="118"/>
                  </a:lnTo>
                  <a:lnTo>
                    <a:pt x="78" y="125"/>
                  </a:lnTo>
                  <a:lnTo>
                    <a:pt x="78" y="130"/>
                  </a:lnTo>
                  <a:lnTo>
                    <a:pt x="77" y="130"/>
                  </a:lnTo>
                  <a:lnTo>
                    <a:pt x="77" y="131"/>
                  </a:lnTo>
                  <a:lnTo>
                    <a:pt x="76" y="135"/>
                  </a:lnTo>
                  <a:lnTo>
                    <a:pt x="76" y="141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3" y="146"/>
                  </a:lnTo>
                  <a:lnTo>
                    <a:pt x="72" y="149"/>
                  </a:lnTo>
                  <a:lnTo>
                    <a:pt x="72" y="153"/>
                  </a:lnTo>
                  <a:lnTo>
                    <a:pt x="71" y="154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69" y="157"/>
                  </a:lnTo>
                  <a:lnTo>
                    <a:pt x="48" y="136"/>
                  </a:lnTo>
                  <a:lnTo>
                    <a:pt x="47" y="134"/>
                  </a:lnTo>
                  <a:lnTo>
                    <a:pt x="47" y="126"/>
                  </a:lnTo>
                  <a:lnTo>
                    <a:pt x="46" y="123"/>
                  </a:lnTo>
                  <a:lnTo>
                    <a:pt x="39" y="117"/>
                  </a:lnTo>
                  <a:lnTo>
                    <a:pt x="31" y="112"/>
                  </a:lnTo>
                  <a:lnTo>
                    <a:pt x="23" y="105"/>
                  </a:lnTo>
                  <a:lnTo>
                    <a:pt x="15" y="99"/>
                  </a:lnTo>
                  <a:lnTo>
                    <a:pt x="9" y="95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10" y="83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2" y="73"/>
                  </a:lnTo>
                  <a:lnTo>
                    <a:pt x="4" y="69"/>
                  </a:lnTo>
                  <a:lnTo>
                    <a:pt x="7" y="65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2" y="52"/>
                  </a:lnTo>
                  <a:lnTo>
                    <a:pt x="14" y="49"/>
                  </a:lnTo>
                  <a:lnTo>
                    <a:pt x="15" y="43"/>
                  </a:lnTo>
                  <a:lnTo>
                    <a:pt x="12" y="38"/>
                  </a:lnTo>
                  <a:lnTo>
                    <a:pt x="10" y="35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Freeform 10314"/>
            <p:cNvSpPr>
              <a:spLocks/>
            </p:cNvSpPr>
            <p:nvPr/>
          </p:nvSpPr>
          <p:spPr bwMode="auto">
            <a:xfrm>
              <a:off x="5079492" y="3742083"/>
              <a:ext cx="427581" cy="507614"/>
            </a:xfrm>
            <a:custGeom>
              <a:avLst/>
              <a:gdLst>
                <a:gd name="T0" fmla="*/ 2147483646 w 120"/>
                <a:gd name="T1" fmla="*/ 2147483646 h 178"/>
                <a:gd name="T2" fmla="*/ 2147483646 w 120"/>
                <a:gd name="T3" fmla="*/ 2147483646 h 178"/>
                <a:gd name="T4" fmla="*/ 2147483646 w 120"/>
                <a:gd name="T5" fmla="*/ 2147483646 h 178"/>
                <a:gd name="T6" fmla="*/ 2147483646 w 120"/>
                <a:gd name="T7" fmla="*/ 2147483646 h 178"/>
                <a:gd name="T8" fmla="*/ 2147483646 w 120"/>
                <a:gd name="T9" fmla="*/ 2147483646 h 178"/>
                <a:gd name="T10" fmla="*/ 2147483646 w 120"/>
                <a:gd name="T11" fmla="*/ 2147483646 h 178"/>
                <a:gd name="T12" fmla="*/ 2147483646 w 120"/>
                <a:gd name="T13" fmla="*/ 2147483646 h 178"/>
                <a:gd name="T14" fmla="*/ 2147483646 w 120"/>
                <a:gd name="T15" fmla="*/ 2147483646 h 178"/>
                <a:gd name="T16" fmla="*/ 2147483646 w 120"/>
                <a:gd name="T17" fmla="*/ 2147483646 h 178"/>
                <a:gd name="T18" fmla="*/ 2147483646 w 120"/>
                <a:gd name="T19" fmla="*/ 2147483646 h 178"/>
                <a:gd name="T20" fmla="*/ 2147483646 w 120"/>
                <a:gd name="T21" fmla="*/ 2147483646 h 178"/>
                <a:gd name="T22" fmla="*/ 2147483646 w 120"/>
                <a:gd name="T23" fmla="*/ 2147483646 h 178"/>
                <a:gd name="T24" fmla="*/ 2147483646 w 120"/>
                <a:gd name="T25" fmla="*/ 2147483646 h 178"/>
                <a:gd name="T26" fmla="*/ 2147483646 w 120"/>
                <a:gd name="T27" fmla="*/ 2147483646 h 178"/>
                <a:gd name="T28" fmla="*/ 2147483646 w 120"/>
                <a:gd name="T29" fmla="*/ 2147483646 h 178"/>
                <a:gd name="T30" fmla="*/ 2147483646 w 120"/>
                <a:gd name="T31" fmla="*/ 2147483646 h 178"/>
                <a:gd name="T32" fmla="*/ 2147483646 w 120"/>
                <a:gd name="T33" fmla="*/ 2147483646 h 178"/>
                <a:gd name="T34" fmla="*/ 2147483646 w 120"/>
                <a:gd name="T35" fmla="*/ 2147483646 h 178"/>
                <a:gd name="T36" fmla="*/ 2147483646 w 120"/>
                <a:gd name="T37" fmla="*/ 2147483646 h 178"/>
                <a:gd name="T38" fmla="*/ 2147483646 w 120"/>
                <a:gd name="T39" fmla="*/ 2147483646 h 178"/>
                <a:gd name="T40" fmla="*/ 2147483646 w 120"/>
                <a:gd name="T41" fmla="*/ 2147483646 h 178"/>
                <a:gd name="T42" fmla="*/ 2147483646 w 120"/>
                <a:gd name="T43" fmla="*/ 2147483646 h 178"/>
                <a:gd name="T44" fmla="*/ 2147483646 w 120"/>
                <a:gd name="T45" fmla="*/ 2147483646 h 178"/>
                <a:gd name="T46" fmla="*/ 2147483646 w 120"/>
                <a:gd name="T47" fmla="*/ 2147483646 h 178"/>
                <a:gd name="T48" fmla="*/ 2147483646 w 120"/>
                <a:gd name="T49" fmla="*/ 2147483646 h 178"/>
                <a:gd name="T50" fmla="*/ 2147483646 w 120"/>
                <a:gd name="T51" fmla="*/ 2147483646 h 178"/>
                <a:gd name="T52" fmla="*/ 2147483646 w 120"/>
                <a:gd name="T53" fmla="*/ 2147483646 h 178"/>
                <a:gd name="T54" fmla="*/ 2147483646 w 120"/>
                <a:gd name="T55" fmla="*/ 2147483646 h 178"/>
                <a:gd name="T56" fmla="*/ 2147483646 w 120"/>
                <a:gd name="T57" fmla="*/ 2147483646 h 178"/>
                <a:gd name="T58" fmla="*/ 2147483646 w 120"/>
                <a:gd name="T59" fmla="*/ 2147483646 h 178"/>
                <a:gd name="T60" fmla="*/ 2147483646 w 120"/>
                <a:gd name="T61" fmla="*/ 2147483646 h 178"/>
                <a:gd name="T62" fmla="*/ 2147483646 w 120"/>
                <a:gd name="T63" fmla="*/ 2147483646 h 178"/>
                <a:gd name="T64" fmla="*/ 2147483646 w 120"/>
                <a:gd name="T65" fmla="*/ 2147483646 h 178"/>
                <a:gd name="T66" fmla="*/ 2147483646 w 120"/>
                <a:gd name="T67" fmla="*/ 2147483646 h 178"/>
                <a:gd name="T68" fmla="*/ 2147483646 w 120"/>
                <a:gd name="T69" fmla="*/ 2147483646 h 178"/>
                <a:gd name="T70" fmla="*/ 2147483646 w 120"/>
                <a:gd name="T71" fmla="*/ 2147483646 h 178"/>
                <a:gd name="T72" fmla="*/ 2147483646 w 120"/>
                <a:gd name="T73" fmla="*/ 2147483646 h 178"/>
                <a:gd name="T74" fmla="*/ 2147483646 w 120"/>
                <a:gd name="T75" fmla="*/ 2147483646 h 178"/>
                <a:gd name="T76" fmla="*/ 0 w 120"/>
                <a:gd name="T77" fmla="*/ 2147483646 h 178"/>
                <a:gd name="T78" fmla="*/ 2147483646 w 120"/>
                <a:gd name="T79" fmla="*/ 2147483646 h 178"/>
                <a:gd name="T80" fmla="*/ 2147483646 w 120"/>
                <a:gd name="T81" fmla="*/ 2147483646 h 178"/>
                <a:gd name="T82" fmla="*/ 2147483646 w 120"/>
                <a:gd name="T83" fmla="*/ 2147483646 h 178"/>
                <a:gd name="T84" fmla="*/ 2147483646 w 120"/>
                <a:gd name="T85" fmla="*/ 2147483646 h 178"/>
                <a:gd name="T86" fmla="*/ 2147483646 w 120"/>
                <a:gd name="T87" fmla="*/ 2147483646 h 178"/>
                <a:gd name="T88" fmla="*/ 2147483646 w 120"/>
                <a:gd name="T89" fmla="*/ 2147483646 h 178"/>
                <a:gd name="T90" fmla="*/ 2147483646 w 120"/>
                <a:gd name="T91" fmla="*/ 2147483646 h 178"/>
                <a:gd name="T92" fmla="*/ 2147483646 w 120"/>
                <a:gd name="T93" fmla="*/ 2147483646 h 178"/>
                <a:gd name="T94" fmla="*/ 2147483646 w 120"/>
                <a:gd name="T95" fmla="*/ 0 h 1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0" h="178">
                  <a:moveTo>
                    <a:pt x="26" y="0"/>
                  </a:moveTo>
                  <a:lnTo>
                    <a:pt x="27" y="13"/>
                  </a:lnTo>
                  <a:lnTo>
                    <a:pt x="24" y="24"/>
                  </a:lnTo>
                  <a:lnTo>
                    <a:pt x="23" y="26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5" y="30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6" y="18"/>
                  </a:lnTo>
                  <a:lnTo>
                    <a:pt x="46" y="15"/>
                  </a:lnTo>
                  <a:lnTo>
                    <a:pt x="47" y="14"/>
                  </a:lnTo>
                  <a:lnTo>
                    <a:pt x="49" y="13"/>
                  </a:lnTo>
                  <a:lnTo>
                    <a:pt x="51" y="8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9" y="16"/>
                  </a:lnTo>
                  <a:lnTo>
                    <a:pt x="77" y="23"/>
                  </a:lnTo>
                  <a:lnTo>
                    <a:pt x="85" y="28"/>
                  </a:lnTo>
                  <a:lnTo>
                    <a:pt x="92" y="34"/>
                  </a:lnTo>
                  <a:lnTo>
                    <a:pt x="93" y="37"/>
                  </a:lnTo>
                  <a:lnTo>
                    <a:pt x="93" y="45"/>
                  </a:lnTo>
                  <a:lnTo>
                    <a:pt x="94" y="47"/>
                  </a:lnTo>
                  <a:lnTo>
                    <a:pt x="115" y="68"/>
                  </a:lnTo>
                  <a:lnTo>
                    <a:pt x="112" y="72"/>
                  </a:lnTo>
                  <a:lnTo>
                    <a:pt x="112" y="76"/>
                  </a:lnTo>
                  <a:lnTo>
                    <a:pt x="111" y="80"/>
                  </a:lnTo>
                  <a:lnTo>
                    <a:pt x="108" y="87"/>
                  </a:lnTo>
                  <a:lnTo>
                    <a:pt x="105" y="93"/>
                  </a:lnTo>
                  <a:lnTo>
                    <a:pt x="107" y="98"/>
                  </a:lnTo>
                  <a:lnTo>
                    <a:pt x="109" y="101"/>
                  </a:lnTo>
                  <a:lnTo>
                    <a:pt x="112" y="105"/>
                  </a:lnTo>
                  <a:lnTo>
                    <a:pt x="115" y="108"/>
                  </a:lnTo>
                  <a:lnTo>
                    <a:pt x="114" y="113"/>
                  </a:lnTo>
                  <a:lnTo>
                    <a:pt x="112" y="115"/>
                  </a:lnTo>
                  <a:lnTo>
                    <a:pt x="112" y="118"/>
                  </a:lnTo>
                  <a:lnTo>
                    <a:pt x="110" y="123"/>
                  </a:lnTo>
                  <a:lnTo>
                    <a:pt x="109" y="127"/>
                  </a:lnTo>
                  <a:lnTo>
                    <a:pt x="111" y="132"/>
                  </a:lnTo>
                  <a:lnTo>
                    <a:pt x="114" y="138"/>
                  </a:lnTo>
                  <a:lnTo>
                    <a:pt x="115" y="147"/>
                  </a:lnTo>
                  <a:lnTo>
                    <a:pt x="115" y="150"/>
                  </a:lnTo>
                  <a:lnTo>
                    <a:pt x="116" y="153"/>
                  </a:lnTo>
                  <a:lnTo>
                    <a:pt x="117" y="154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18" y="163"/>
                  </a:lnTo>
                  <a:lnTo>
                    <a:pt x="116" y="165"/>
                  </a:lnTo>
                  <a:lnTo>
                    <a:pt x="114" y="167"/>
                  </a:lnTo>
                  <a:lnTo>
                    <a:pt x="110" y="168"/>
                  </a:lnTo>
                  <a:lnTo>
                    <a:pt x="95" y="168"/>
                  </a:lnTo>
                  <a:lnTo>
                    <a:pt x="93" y="170"/>
                  </a:lnTo>
                  <a:lnTo>
                    <a:pt x="94" y="171"/>
                  </a:lnTo>
                  <a:lnTo>
                    <a:pt x="92" y="173"/>
                  </a:lnTo>
                  <a:lnTo>
                    <a:pt x="87" y="176"/>
                  </a:lnTo>
                  <a:lnTo>
                    <a:pt x="83" y="173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80" y="176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3" y="177"/>
                  </a:lnTo>
                  <a:lnTo>
                    <a:pt x="71" y="175"/>
                  </a:lnTo>
                  <a:lnTo>
                    <a:pt x="69" y="173"/>
                  </a:lnTo>
                  <a:lnTo>
                    <a:pt x="68" y="172"/>
                  </a:lnTo>
                  <a:lnTo>
                    <a:pt x="66" y="172"/>
                  </a:lnTo>
                  <a:lnTo>
                    <a:pt x="65" y="173"/>
                  </a:lnTo>
                  <a:lnTo>
                    <a:pt x="64" y="173"/>
                  </a:lnTo>
                  <a:lnTo>
                    <a:pt x="62" y="175"/>
                  </a:lnTo>
                  <a:lnTo>
                    <a:pt x="61" y="176"/>
                  </a:lnTo>
                  <a:lnTo>
                    <a:pt x="57" y="176"/>
                  </a:lnTo>
                  <a:lnTo>
                    <a:pt x="57" y="173"/>
                  </a:lnTo>
                  <a:lnTo>
                    <a:pt x="55" y="171"/>
                  </a:lnTo>
                  <a:lnTo>
                    <a:pt x="55" y="159"/>
                  </a:lnTo>
                  <a:lnTo>
                    <a:pt x="53" y="156"/>
                  </a:lnTo>
                  <a:lnTo>
                    <a:pt x="53" y="152"/>
                  </a:lnTo>
                  <a:lnTo>
                    <a:pt x="51" y="149"/>
                  </a:lnTo>
                  <a:lnTo>
                    <a:pt x="51" y="147"/>
                  </a:lnTo>
                  <a:lnTo>
                    <a:pt x="49" y="145"/>
                  </a:lnTo>
                  <a:lnTo>
                    <a:pt x="48" y="145"/>
                  </a:lnTo>
                  <a:lnTo>
                    <a:pt x="47" y="147"/>
                  </a:lnTo>
                  <a:lnTo>
                    <a:pt x="45" y="146"/>
                  </a:lnTo>
                  <a:lnTo>
                    <a:pt x="43" y="145"/>
                  </a:lnTo>
                  <a:lnTo>
                    <a:pt x="41" y="144"/>
                  </a:lnTo>
                  <a:lnTo>
                    <a:pt x="38" y="142"/>
                  </a:lnTo>
                  <a:lnTo>
                    <a:pt x="28" y="139"/>
                  </a:lnTo>
                  <a:lnTo>
                    <a:pt x="19" y="132"/>
                  </a:lnTo>
                  <a:lnTo>
                    <a:pt x="14" y="130"/>
                  </a:lnTo>
                  <a:lnTo>
                    <a:pt x="15" y="124"/>
                  </a:lnTo>
                  <a:lnTo>
                    <a:pt x="12" y="118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9" y="105"/>
                  </a:lnTo>
                  <a:lnTo>
                    <a:pt x="4" y="100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4" y="94"/>
                  </a:lnTo>
                  <a:lnTo>
                    <a:pt x="6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8" y="52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39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Freeform 10315"/>
            <p:cNvSpPr>
              <a:spLocks/>
            </p:cNvSpPr>
            <p:nvPr/>
          </p:nvSpPr>
          <p:spPr bwMode="auto">
            <a:xfrm>
              <a:off x="3847971" y="2605744"/>
              <a:ext cx="630236" cy="564609"/>
            </a:xfrm>
            <a:custGeom>
              <a:avLst/>
              <a:gdLst>
                <a:gd name="T0" fmla="*/ 2147483646 w 177"/>
                <a:gd name="T1" fmla="*/ 2147483646 h 198"/>
                <a:gd name="T2" fmla="*/ 2147483646 w 177"/>
                <a:gd name="T3" fmla="*/ 2147483646 h 198"/>
                <a:gd name="T4" fmla="*/ 2147483646 w 177"/>
                <a:gd name="T5" fmla="*/ 2147483646 h 198"/>
                <a:gd name="T6" fmla="*/ 2147483646 w 177"/>
                <a:gd name="T7" fmla="*/ 2147483646 h 198"/>
                <a:gd name="T8" fmla="*/ 2147483646 w 177"/>
                <a:gd name="T9" fmla="*/ 2147483646 h 198"/>
                <a:gd name="T10" fmla="*/ 2147483646 w 177"/>
                <a:gd name="T11" fmla="*/ 2147483646 h 198"/>
                <a:gd name="T12" fmla="*/ 2147483646 w 177"/>
                <a:gd name="T13" fmla="*/ 2147483646 h 198"/>
                <a:gd name="T14" fmla="*/ 2147483646 w 177"/>
                <a:gd name="T15" fmla="*/ 2147483646 h 198"/>
                <a:gd name="T16" fmla="*/ 2147483646 w 177"/>
                <a:gd name="T17" fmla="*/ 2147483646 h 198"/>
                <a:gd name="T18" fmla="*/ 2147483646 w 177"/>
                <a:gd name="T19" fmla="*/ 2147483646 h 198"/>
                <a:gd name="T20" fmla="*/ 2147483646 w 177"/>
                <a:gd name="T21" fmla="*/ 2147483646 h 198"/>
                <a:gd name="T22" fmla="*/ 2147483646 w 177"/>
                <a:gd name="T23" fmla="*/ 2147483646 h 198"/>
                <a:gd name="T24" fmla="*/ 2147483646 w 177"/>
                <a:gd name="T25" fmla="*/ 2147483646 h 198"/>
                <a:gd name="T26" fmla="*/ 2147483646 w 177"/>
                <a:gd name="T27" fmla="*/ 2147483646 h 198"/>
                <a:gd name="T28" fmla="*/ 2147483646 w 177"/>
                <a:gd name="T29" fmla="*/ 2147483646 h 198"/>
                <a:gd name="T30" fmla="*/ 2147483646 w 177"/>
                <a:gd name="T31" fmla="*/ 2147483646 h 198"/>
                <a:gd name="T32" fmla="*/ 2147483646 w 177"/>
                <a:gd name="T33" fmla="*/ 2147483646 h 198"/>
                <a:gd name="T34" fmla="*/ 2147483646 w 177"/>
                <a:gd name="T35" fmla="*/ 2147483646 h 198"/>
                <a:gd name="T36" fmla="*/ 2147483646 w 177"/>
                <a:gd name="T37" fmla="*/ 2147483646 h 198"/>
                <a:gd name="T38" fmla="*/ 2147483646 w 177"/>
                <a:gd name="T39" fmla="*/ 2147483646 h 198"/>
                <a:gd name="T40" fmla="*/ 2147483646 w 177"/>
                <a:gd name="T41" fmla="*/ 2147483646 h 198"/>
                <a:gd name="T42" fmla="*/ 2147483646 w 177"/>
                <a:gd name="T43" fmla="*/ 2147483646 h 198"/>
                <a:gd name="T44" fmla="*/ 2147483646 w 177"/>
                <a:gd name="T45" fmla="*/ 2147483646 h 198"/>
                <a:gd name="T46" fmla="*/ 2147483646 w 177"/>
                <a:gd name="T47" fmla="*/ 2147483646 h 198"/>
                <a:gd name="T48" fmla="*/ 2147483646 w 177"/>
                <a:gd name="T49" fmla="*/ 2147483646 h 198"/>
                <a:gd name="T50" fmla="*/ 2147483646 w 177"/>
                <a:gd name="T51" fmla="*/ 2147483646 h 198"/>
                <a:gd name="T52" fmla="*/ 2147483646 w 177"/>
                <a:gd name="T53" fmla="*/ 2147483646 h 198"/>
                <a:gd name="T54" fmla="*/ 2147483646 w 177"/>
                <a:gd name="T55" fmla="*/ 2147483646 h 198"/>
                <a:gd name="T56" fmla="*/ 2147483646 w 177"/>
                <a:gd name="T57" fmla="*/ 2147483646 h 198"/>
                <a:gd name="T58" fmla="*/ 2147483646 w 177"/>
                <a:gd name="T59" fmla="*/ 2147483646 h 198"/>
                <a:gd name="T60" fmla="*/ 2147483646 w 177"/>
                <a:gd name="T61" fmla="*/ 2147483646 h 198"/>
                <a:gd name="T62" fmla="*/ 2147483646 w 177"/>
                <a:gd name="T63" fmla="*/ 2147483646 h 198"/>
                <a:gd name="T64" fmla="*/ 2147483646 w 177"/>
                <a:gd name="T65" fmla="*/ 2147483646 h 198"/>
                <a:gd name="T66" fmla="*/ 2147483646 w 177"/>
                <a:gd name="T67" fmla="*/ 2147483646 h 198"/>
                <a:gd name="T68" fmla="*/ 2147483646 w 177"/>
                <a:gd name="T69" fmla="*/ 2147483646 h 198"/>
                <a:gd name="T70" fmla="*/ 2147483646 w 177"/>
                <a:gd name="T71" fmla="*/ 2147483646 h 198"/>
                <a:gd name="T72" fmla="*/ 2147483646 w 177"/>
                <a:gd name="T73" fmla="*/ 2147483646 h 198"/>
                <a:gd name="T74" fmla="*/ 2147483646 w 177"/>
                <a:gd name="T75" fmla="*/ 2147483646 h 198"/>
                <a:gd name="T76" fmla="*/ 2147483646 w 177"/>
                <a:gd name="T77" fmla="*/ 2147483646 h 198"/>
                <a:gd name="T78" fmla="*/ 2147483646 w 177"/>
                <a:gd name="T79" fmla="*/ 2147483646 h 198"/>
                <a:gd name="T80" fmla="*/ 2147483646 w 177"/>
                <a:gd name="T81" fmla="*/ 2147483646 h 198"/>
                <a:gd name="T82" fmla="*/ 2147483646 w 177"/>
                <a:gd name="T83" fmla="*/ 2147483646 h 198"/>
                <a:gd name="T84" fmla="*/ 2147483646 w 177"/>
                <a:gd name="T85" fmla="*/ 2147483646 h 198"/>
                <a:gd name="T86" fmla="*/ 2147483646 w 177"/>
                <a:gd name="T87" fmla="*/ 2147483646 h 198"/>
                <a:gd name="T88" fmla="*/ 2147483646 w 177"/>
                <a:gd name="T89" fmla="*/ 2147483646 h 198"/>
                <a:gd name="T90" fmla="*/ 2147483646 w 177"/>
                <a:gd name="T91" fmla="*/ 2147483646 h 198"/>
                <a:gd name="T92" fmla="*/ 2147483646 w 177"/>
                <a:gd name="T93" fmla="*/ 2147483646 h 198"/>
                <a:gd name="T94" fmla="*/ 2147483646 w 177"/>
                <a:gd name="T95" fmla="*/ 2147483646 h 198"/>
                <a:gd name="T96" fmla="*/ 2147483646 w 177"/>
                <a:gd name="T97" fmla="*/ 2147483646 h 1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7" h="198">
                  <a:moveTo>
                    <a:pt x="129" y="0"/>
                  </a:moveTo>
                  <a:lnTo>
                    <a:pt x="154" y="5"/>
                  </a:lnTo>
                  <a:lnTo>
                    <a:pt x="158" y="11"/>
                  </a:lnTo>
                  <a:lnTo>
                    <a:pt x="164" y="8"/>
                  </a:lnTo>
                  <a:lnTo>
                    <a:pt x="167" y="20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67" y="37"/>
                  </a:lnTo>
                  <a:lnTo>
                    <a:pt x="167" y="40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70" y="47"/>
                  </a:lnTo>
                  <a:lnTo>
                    <a:pt x="170" y="54"/>
                  </a:lnTo>
                  <a:lnTo>
                    <a:pt x="171" y="57"/>
                  </a:lnTo>
                  <a:lnTo>
                    <a:pt x="172" y="58"/>
                  </a:lnTo>
                  <a:lnTo>
                    <a:pt x="175" y="59"/>
                  </a:lnTo>
                  <a:lnTo>
                    <a:pt x="177" y="62"/>
                  </a:lnTo>
                  <a:lnTo>
                    <a:pt x="177" y="66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70"/>
                  </a:lnTo>
                  <a:lnTo>
                    <a:pt x="173" y="112"/>
                  </a:lnTo>
                  <a:lnTo>
                    <a:pt x="170" y="123"/>
                  </a:lnTo>
                  <a:lnTo>
                    <a:pt x="163" y="137"/>
                  </a:lnTo>
                  <a:lnTo>
                    <a:pt x="161" y="140"/>
                  </a:lnTo>
                  <a:lnTo>
                    <a:pt x="160" y="143"/>
                  </a:lnTo>
                  <a:lnTo>
                    <a:pt x="157" y="145"/>
                  </a:lnTo>
                  <a:lnTo>
                    <a:pt x="156" y="145"/>
                  </a:lnTo>
                  <a:lnTo>
                    <a:pt x="156" y="151"/>
                  </a:lnTo>
                  <a:lnTo>
                    <a:pt x="155" y="153"/>
                  </a:lnTo>
                  <a:lnTo>
                    <a:pt x="155" y="154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49" y="163"/>
                  </a:lnTo>
                  <a:lnTo>
                    <a:pt x="149" y="167"/>
                  </a:lnTo>
                  <a:lnTo>
                    <a:pt x="145" y="169"/>
                  </a:lnTo>
                  <a:lnTo>
                    <a:pt x="145" y="170"/>
                  </a:lnTo>
                  <a:lnTo>
                    <a:pt x="144" y="170"/>
                  </a:lnTo>
                  <a:lnTo>
                    <a:pt x="144" y="171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1" y="174"/>
                  </a:lnTo>
                  <a:lnTo>
                    <a:pt x="139" y="173"/>
                  </a:lnTo>
                  <a:lnTo>
                    <a:pt x="131" y="171"/>
                  </a:lnTo>
                  <a:lnTo>
                    <a:pt x="123" y="171"/>
                  </a:lnTo>
                  <a:lnTo>
                    <a:pt x="116" y="174"/>
                  </a:lnTo>
                  <a:lnTo>
                    <a:pt x="113" y="177"/>
                  </a:lnTo>
                  <a:lnTo>
                    <a:pt x="108" y="181"/>
                  </a:lnTo>
                  <a:lnTo>
                    <a:pt x="102" y="181"/>
                  </a:lnTo>
                  <a:lnTo>
                    <a:pt x="96" y="178"/>
                  </a:lnTo>
                  <a:lnTo>
                    <a:pt x="92" y="177"/>
                  </a:lnTo>
                  <a:lnTo>
                    <a:pt x="90" y="176"/>
                  </a:lnTo>
                  <a:lnTo>
                    <a:pt x="86" y="173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79" y="174"/>
                  </a:lnTo>
                  <a:lnTo>
                    <a:pt x="78" y="175"/>
                  </a:lnTo>
                  <a:lnTo>
                    <a:pt x="76" y="175"/>
                  </a:lnTo>
                  <a:lnTo>
                    <a:pt x="75" y="174"/>
                  </a:lnTo>
                  <a:lnTo>
                    <a:pt x="72" y="169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5" y="166"/>
                  </a:lnTo>
                  <a:lnTo>
                    <a:pt x="64" y="166"/>
                  </a:lnTo>
                  <a:lnTo>
                    <a:pt x="62" y="167"/>
                  </a:lnTo>
                  <a:lnTo>
                    <a:pt x="60" y="167"/>
                  </a:lnTo>
                  <a:lnTo>
                    <a:pt x="57" y="165"/>
                  </a:lnTo>
                  <a:lnTo>
                    <a:pt x="54" y="165"/>
                  </a:lnTo>
                  <a:lnTo>
                    <a:pt x="52" y="166"/>
                  </a:lnTo>
                  <a:lnTo>
                    <a:pt x="46" y="171"/>
                  </a:lnTo>
                  <a:lnTo>
                    <a:pt x="46" y="174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4" y="179"/>
                  </a:lnTo>
                  <a:lnTo>
                    <a:pt x="41" y="182"/>
                  </a:lnTo>
                  <a:lnTo>
                    <a:pt x="40" y="184"/>
                  </a:lnTo>
                  <a:lnTo>
                    <a:pt x="39" y="188"/>
                  </a:lnTo>
                  <a:lnTo>
                    <a:pt x="39" y="190"/>
                  </a:lnTo>
                  <a:lnTo>
                    <a:pt x="40" y="192"/>
                  </a:lnTo>
                  <a:lnTo>
                    <a:pt x="40" y="196"/>
                  </a:lnTo>
                  <a:lnTo>
                    <a:pt x="39" y="198"/>
                  </a:lnTo>
                  <a:lnTo>
                    <a:pt x="36" y="196"/>
                  </a:lnTo>
                  <a:lnTo>
                    <a:pt x="32" y="192"/>
                  </a:lnTo>
                  <a:lnTo>
                    <a:pt x="30" y="192"/>
                  </a:lnTo>
                  <a:lnTo>
                    <a:pt x="27" y="193"/>
                  </a:lnTo>
                  <a:lnTo>
                    <a:pt x="26" y="194"/>
                  </a:lnTo>
                  <a:lnTo>
                    <a:pt x="24" y="196"/>
                  </a:lnTo>
                  <a:lnTo>
                    <a:pt x="22" y="193"/>
                  </a:lnTo>
                  <a:lnTo>
                    <a:pt x="22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2" y="189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8" y="186"/>
                  </a:lnTo>
                  <a:lnTo>
                    <a:pt x="17" y="186"/>
                  </a:lnTo>
                  <a:lnTo>
                    <a:pt x="16" y="185"/>
                  </a:lnTo>
                  <a:lnTo>
                    <a:pt x="14" y="184"/>
                  </a:lnTo>
                  <a:lnTo>
                    <a:pt x="10" y="182"/>
                  </a:lnTo>
                  <a:lnTo>
                    <a:pt x="8" y="181"/>
                  </a:lnTo>
                  <a:lnTo>
                    <a:pt x="6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9" y="174"/>
                  </a:lnTo>
                  <a:lnTo>
                    <a:pt x="9" y="173"/>
                  </a:lnTo>
                  <a:lnTo>
                    <a:pt x="8" y="173"/>
                  </a:lnTo>
                  <a:lnTo>
                    <a:pt x="3" y="170"/>
                  </a:lnTo>
                  <a:lnTo>
                    <a:pt x="2" y="168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1" y="154"/>
                  </a:lnTo>
                  <a:lnTo>
                    <a:pt x="4" y="151"/>
                  </a:lnTo>
                  <a:lnTo>
                    <a:pt x="9" y="151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40" y="137"/>
                  </a:lnTo>
                  <a:lnTo>
                    <a:pt x="41" y="136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4" y="131"/>
                  </a:lnTo>
                  <a:lnTo>
                    <a:pt x="44" y="130"/>
                  </a:lnTo>
                  <a:lnTo>
                    <a:pt x="45" y="129"/>
                  </a:lnTo>
                  <a:lnTo>
                    <a:pt x="45" y="120"/>
                  </a:lnTo>
                  <a:lnTo>
                    <a:pt x="46" y="120"/>
                  </a:lnTo>
                  <a:lnTo>
                    <a:pt x="46" y="85"/>
                  </a:lnTo>
                  <a:lnTo>
                    <a:pt x="53" y="83"/>
                  </a:lnTo>
                  <a:lnTo>
                    <a:pt x="55" y="82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1" y="79"/>
                  </a:lnTo>
                  <a:lnTo>
                    <a:pt x="62" y="79"/>
                  </a:lnTo>
                  <a:lnTo>
                    <a:pt x="63" y="77"/>
                  </a:lnTo>
                  <a:lnTo>
                    <a:pt x="64" y="76"/>
                  </a:lnTo>
                  <a:lnTo>
                    <a:pt x="69" y="69"/>
                  </a:lnTo>
                  <a:lnTo>
                    <a:pt x="71" y="68"/>
                  </a:lnTo>
                  <a:lnTo>
                    <a:pt x="76" y="63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7" y="52"/>
                  </a:lnTo>
                  <a:lnTo>
                    <a:pt x="94" y="44"/>
                  </a:lnTo>
                  <a:lnTo>
                    <a:pt x="101" y="34"/>
                  </a:lnTo>
                  <a:lnTo>
                    <a:pt x="117" y="15"/>
                  </a:lnTo>
                  <a:lnTo>
                    <a:pt x="123" y="7"/>
                  </a:lnTo>
                  <a:lnTo>
                    <a:pt x="127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Freeform 10316"/>
            <p:cNvSpPr>
              <a:spLocks/>
            </p:cNvSpPr>
            <p:nvPr/>
          </p:nvSpPr>
          <p:spPr bwMode="auto">
            <a:xfrm>
              <a:off x="3159832" y="2463257"/>
              <a:ext cx="331822" cy="288537"/>
            </a:xfrm>
            <a:custGeom>
              <a:avLst/>
              <a:gdLst>
                <a:gd name="T0" fmla="*/ 2147483647 w 93"/>
                <a:gd name="T1" fmla="*/ 0 h 101"/>
                <a:gd name="T2" fmla="*/ 2147483647 w 93"/>
                <a:gd name="T3" fmla="*/ 0 h 101"/>
                <a:gd name="T4" fmla="*/ 2147483647 w 93"/>
                <a:gd name="T5" fmla="*/ 2147483647 h 101"/>
                <a:gd name="T6" fmla="*/ 2147483647 w 93"/>
                <a:gd name="T7" fmla="*/ 2147483647 h 101"/>
                <a:gd name="T8" fmla="*/ 2147483647 w 93"/>
                <a:gd name="T9" fmla="*/ 2147483647 h 101"/>
                <a:gd name="T10" fmla="*/ 2147483647 w 93"/>
                <a:gd name="T11" fmla="*/ 2147483647 h 101"/>
                <a:gd name="T12" fmla="*/ 2147483647 w 93"/>
                <a:gd name="T13" fmla="*/ 2147483647 h 101"/>
                <a:gd name="T14" fmla="*/ 2147483647 w 93"/>
                <a:gd name="T15" fmla="*/ 2147483647 h 101"/>
                <a:gd name="T16" fmla="*/ 2147483647 w 93"/>
                <a:gd name="T17" fmla="*/ 2147483647 h 101"/>
                <a:gd name="T18" fmla="*/ 2147483647 w 93"/>
                <a:gd name="T19" fmla="*/ 2147483647 h 101"/>
                <a:gd name="T20" fmla="*/ 2147483647 w 93"/>
                <a:gd name="T21" fmla="*/ 2147483647 h 101"/>
                <a:gd name="T22" fmla="*/ 2147483647 w 93"/>
                <a:gd name="T23" fmla="*/ 2147483647 h 101"/>
                <a:gd name="T24" fmla="*/ 2147483647 w 93"/>
                <a:gd name="T25" fmla="*/ 2147483647 h 101"/>
                <a:gd name="T26" fmla="*/ 2147483647 w 93"/>
                <a:gd name="T27" fmla="*/ 2147483647 h 101"/>
                <a:gd name="T28" fmla="*/ 2147483647 w 93"/>
                <a:gd name="T29" fmla="*/ 2147483647 h 101"/>
                <a:gd name="T30" fmla="*/ 2147483647 w 93"/>
                <a:gd name="T31" fmla="*/ 2147483647 h 101"/>
                <a:gd name="T32" fmla="*/ 2147483647 w 93"/>
                <a:gd name="T33" fmla="*/ 2147483647 h 101"/>
                <a:gd name="T34" fmla="*/ 2147483647 w 93"/>
                <a:gd name="T35" fmla="*/ 2147483647 h 101"/>
                <a:gd name="T36" fmla="*/ 2147483647 w 93"/>
                <a:gd name="T37" fmla="*/ 2147483647 h 101"/>
                <a:gd name="T38" fmla="*/ 2147483647 w 93"/>
                <a:gd name="T39" fmla="*/ 2147483647 h 101"/>
                <a:gd name="T40" fmla="*/ 2147483647 w 93"/>
                <a:gd name="T41" fmla="*/ 2147483647 h 101"/>
                <a:gd name="T42" fmla="*/ 2147483647 w 93"/>
                <a:gd name="T43" fmla="*/ 2147483647 h 101"/>
                <a:gd name="T44" fmla="*/ 2147483647 w 93"/>
                <a:gd name="T45" fmla="*/ 2147483647 h 101"/>
                <a:gd name="T46" fmla="*/ 0 w 93"/>
                <a:gd name="T47" fmla="*/ 2147483647 h 101"/>
                <a:gd name="T48" fmla="*/ 0 w 93"/>
                <a:gd name="T49" fmla="*/ 2147483647 h 101"/>
                <a:gd name="T50" fmla="*/ 2147483647 w 93"/>
                <a:gd name="T51" fmla="*/ 2147483647 h 101"/>
                <a:gd name="T52" fmla="*/ 2147483647 w 93"/>
                <a:gd name="T53" fmla="*/ 2147483647 h 101"/>
                <a:gd name="T54" fmla="*/ 2147483647 w 93"/>
                <a:gd name="T55" fmla="*/ 2147483647 h 101"/>
                <a:gd name="T56" fmla="*/ 2147483647 w 93"/>
                <a:gd name="T57" fmla="*/ 2147483647 h 101"/>
                <a:gd name="T58" fmla="*/ 2147483647 w 93"/>
                <a:gd name="T59" fmla="*/ 2147483647 h 101"/>
                <a:gd name="T60" fmla="*/ 2147483647 w 93"/>
                <a:gd name="T61" fmla="*/ 2147483647 h 101"/>
                <a:gd name="T62" fmla="*/ 2147483647 w 93"/>
                <a:gd name="T63" fmla="*/ 2147483647 h 101"/>
                <a:gd name="T64" fmla="*/ 2147483647 w 93"/>
                <a:gd name="T65" fmla="*/ 2147483647 h 101"/>
                <a:gd name="T66" fmla="*/ 2147483647 w 93"/>
                <a:gd name="T67" fmla="*/ 2147483647 h 101"/>
                <a:gd name="T68" fmla="*/ 2147483647 w 93"/>
                <a:gd name="T69" fmla="*/ 2147483647 h 101"/>
                <a:gd name="T70" fmla="*/ 2147483647 w 93"/>
                <a:gd name="T71" fmla="*/ 2147483647 h 101"/>
                <a:gd name="T72" fmla="*/ 2147483647 w 93"/>
                <a:gd name="T73" fmla="*/ 2147483647 h 101"/>
                <a:gd name="T74" fmla="*/ 2147483647 w 93"/>
                <a:gd name="T75" fmla="*/ 2147483647 h 101"/>
                <a:gd name="T76" fmla="*/ 2147483647 w 93"/>
                <a:gd name="T77" fmla="*/ 2147483647 h 101"/>
                <a:gd name="T78" fmla="*/ 2147483647 w 93"/>
                <a:gd name="T79" fmla="*/ 2147483647 h 101"/>
                <a:gd name="T80" fmla="*/ 2147483647 w 93"/>
                <a:gd name="T81" fmla="*/ 2147483647 h 101"/>
                <a:gd name="T82" fmla="*/ 2147483647 w 93"/>
                <a:gd name="T83" fmla="*/ 2147483647 h 101"/>
                <a:gd name="T84" fmla="*/ 2147483647 w 93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3" h="101">
                  <a:moveTo>
                    <a:pt x="48" y="0"/>
                  </a:moveTo>
                  <a:lnTo>
                    <a:pt x="93" y="0"/>
                  </a:lnTo>
                  <a:lnTo>
                    <a:pt x="93" y="28"/>
                  </a:lnTo>
                  <a:lnTo>
                    <a:pt x="56" y="28"/>
                  </a:lnTo>
                  <a:lnTo>
                    <a:pt x="56" y="39"/>
                  </a:lnTo>
                  <a:lnTo>
                    <a:pt x="55" y="48"/>
                  </a:lnTo>
                  <a:lnTo>
                    <a:pt x="55" y="64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2" y="69"/>
                  </a:lnTo>
                  <a:lnTo>
                    <a:pt x="49" y="69"/>
                  </a:lnTo>
                  <a:lnTo>
                    <a:pt x="47" y="70"/>
                  </a:lnTo>
                  <a:lnTo>
                    <a:pt x="45" y="72"/>
                  </a:lnTo>
                  <a:lnTo>
                    <a:pt x="44" y="74"/>
                  </a:lnTo>
                  <a:lnTo>
                    <a:pt x="44" y="96"/>
                  </a:lnTo>
                  <a:lnTo>
                    <a:pt x="8" y="96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4" y="98"/>
                  </a:lnTo>
                  <a:lnTo>
                    <a:pt x="3" y="101"/>
                  </a:lnTo>
                  <a:lnTo>
                    <a:pt x="3" y="100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89"/>
                  </a:lnTo>
                  <a:lnTo>
                    <a:pt x="6" y="85"/>
                  </a:lnTo>
                  <a:lnTo>
                    <a:pt x="9" y="79"/>
                  </a:lnTo>
                  <a:lnTo>
                    <a:pt x="11" y="70"/>
                  </a:lnTo>
                  <a:lnTo>
                    <a:pt x="15" y="61"/>
                  </a:lnTo>
                  <a:lnTo>
                    <a:pt x="24" y="44"/>
                  </a:lnTo>
                  <a:lnTo>
                    <a:pt x="29" y="34"/>
                  </a:lnTo>
                  <a:lnTo>
                    <a:pt x="32" y="26"/>
                  </a:lnTo>
                  <a:lnTo>
                    <a:pt x="34" y="23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4" y="9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7" name="Freeform 10317"/>
            <p:cNvSpPr>
              <a:spLocks/>
            </p:cNvSpPr>
            <p:nvPr/>
          </p:nvSpPr>
          <p:spPr bwMode="auto">
            <a:xfrm>
              <a:off x="5589474" y="2865785"/>
              <a:ext cx="429807" cy="267165"/>
            </a:xfrm>
            <a:custGeom>
              <a:avLst/>
              <a:gdLst>
                <a:gd name="T0" fmla="*/ 2147483646 w 121"/>
                <a:gd name="T1" fmla="*/ 2147483646 h 94"/>
                <a:gd name="T2" fmla="*/ 2147483646 w 121"/>
                <a:gd name="T3" fmla="*/ 2147483646 h 94"/>
                <a:gd name="T4" fmla="*/ 2147483646 w 121"/>
                <a:gd name="T5" fmla="*/ 2147483646 h 94"/>
                <a:gd name="T6" fmla="*/ 2147483646 w 121"/>
                <a:gd name="T7" fmla="*/ 2147483646 h 94"/>
                <a:gd name="T8" fmla="*/ 2147483646 w 121"/>
                <a:gd name="T9" fmla="*/ 2147483646 h 94"/>
                <a:gd name="T10" fmla="*/ 2147483646 w 121"/>
                <a:gd name="T11" fmla="*/ 2147483646 h 94"/>
                <a:gd name="T12" fmla="*/ 2147483646 w 121"/>
                <a:gd name="T13" fmla="*/ 2147483646 h 94"/>
                <a:gd name="T14" fmla="*/ 2147483646 w 121"/>
                <a:gd name="T15" fmla="*/ 2147483646 h 94"/>
                <a:gd name="T16" fmla="*/ 2147483646 w 121"/>
                <a:gd name="T17" fmla="*/ 2147483646 h 94"/>
                <a:gd name="T18" fmla="*/ 2147483646 w 121"/>
                <a:gd name="T19" fmla="*/ 2147483646 h 94"/>
                <a:gd name="T20" fmla="*/ 2147483646 w 121"/>
                <a:gd name="T21" fmla="*/ 2147483646 h 94"/>
                <a:gd name="T22" fmla="*/ 2147483646 w 121"/>
                <a:gd name="T23" fmla="*/ 2147483646 h 94"/>
                <a:gd name="T24" fmla="*/ 2147483646 w 121"/>
                <a:gd name="T25" fmla="*/ 2147483646 h 94"/>
                <a:gd name="T26" fmla="*/ 2147483646 w 121"/>
                <a:gd name="T27" fmla="*/ 2147483646 h 94"/>
                <a:gd name="T28" fmla="*/ 2147483646 w 121"/>
                <a:gd name="T29" fmla="*/ 2147483646 h 94"/>
                <a:gd name="T30" fmla="*/ 2147483646 w 121"/>
                <a:gd name="T31" fmla="*/ 2147483646 h 94"/>
                <a:gd name="T32" fmla="*/ 2147483646 w 121"/>
                <a:gd name="T33" fmla="*/ 2147483646 h 94"/>
                <a:gd name="T34" fmla="*/ 2147483646 w 121"/>
                <a:gd name="T35" fmla="*/ 2147483646 h 94"/>
                <a:gd name="T36" fmla="*/ 2147483646 w 121"/>
                <a:gd name="T37" fmla="*/ 2147483646 h 94"/>
                <a:gd name="T38" fmla="*/ 2147483646 w 121"/>
                <a:gd name="T39" fmla="*/ 2147483646 h 94"/>
                <a:gd name="T40" fmla="*/ 2147483646 w 121"/>
                <a:gd name="T41" fmla="*/ 2147483646 h 94"/>
                <a:gd name="T42" fmla="*/ 2147483646 w 121"/>
                <a:gd name="T43" fmla="*/ 2147483646 h 94"/>
                <a:gd name="T44" fmla="*/ 2147483646 w 121"/>
                <a:gd name="T45" fmla="*/ 2147483646 h 94"/>
                <a:gd name="T46" fmla="*/ 2147483646 w 121"/>
                <a:gd name="T47" fmla="*/ 2147483646 h 94"/>
                <a:gd name="T48" fmla="*/ 2147483646 w 121"/>
                <a:gd name="T49" fmla="*/ 2147483646 h 94"/>
                <a:gd name="T50" fmla="*/ 0 w 121"/>
                <a:gd name="T51" fmla="*/ 2147483646 h 94"/>
                <a:gd name="T52" fmla="*/ 2147483646 w 121"/>
                <a:gd name="T53" fmla="*/ 2147483646 h 94"/>
                <a:gd name="T54" fmla="*/ 2147483646 w 121"/>
                <a:gd name="T55" fmla="*/ 2147483646 h 94"/>
                <a:gd name="T56" fmla="*/ 2147483646 w 121"/>
                <a:gd name="T57" fmla="*/ 2147483646 h 94"/>
                <a:gd name="T58" fmla="*/ 2147483646 w 121"/>
                <a:gd name="T59" fmla="*/ 2147483646 h 94"/>
                <a:gd name="T60" fmla="*/ 2147483646 w 121"/>
                <a:gd name="T61" fmla="*/ 2147483646 h 94"/>
                <a:gd name="T62" fmla="*/ 2147483646 w 121"/>
                <a:gd name="T63" fmla="*/ 2147483646 h 94"/>
                <a:gd name="T64" fmla="*/ 2147483646 w 121"/>
                <a:gd name="T65" fmla="*/ 2147483646 h 94"/>
                <a:gd name="T66" fmla="*/ 2147483646 w 121"/>
                <a:gd name="T67" fmla="*/ 2147483646 h 94"/>
                <a:gd name="T68" fmla="*/ 2147483646 w 121"/>
                <a:gd name="T69" fmla="*/ 2147483646 h 94"/>
                <a:gd name="T70" fmla="*/ 2147483646 w 121"/>
                <a:gd name="T71" fmla="*/ 2147483646 h 94"/>
                <a:gd name="T72" fmla="*/ 2147483646 w 121"/>
                <a:gd name="T73" fmla="*/ 2147483646 h 94"/>
                <a:gd name="T74" fmla="*/ 2147483646 w 121"/>
                <a:gd name="T75" fmla="*/ 2147483646 h 94"/>
                <a:gd name="T76" fmla="*/ 2147483646 w 121"/>
                <a:gd name="T77" fmla="*/ 2147483646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" h="94">
                  <a:moveTo>
                    <a:pt x="100" y="0"/>
                  </a:moveTo>
                  <a:lnTo>
                    <a:pt x="100" y="6"/>
                  </a:lnTo>
                  <a:lnTo>
                    <a:pt x="102" y="11"/>
                  </a:lnTo>
                  <a:lnTo>
                    <a:pt x="105" y="16"/>
                  </a:lnTo>
                  <a:lnTo>
                    <a:pt x="115" y="22"/>
                  </a:lnTo>
                  <a:lnTo>
                    <a:pt x="118" y="23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16" y="28"/>
                  </a:lnTo>
                  <a:lnTo>
                    <a:pt x="116" y="30"/>
                  </a:lnTo>
                  <a:lnTo>
                    <a:pt x="118" y="32"/>
                  </a:lnTo>
                  <a:lnTo>
                    <a:pt x="121" y="33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39"/>
                  </a:lnTo>
                  <a:lnTo>
                    <a:pt x="111" y="41"/>
                  </a:lnTo>
                  <a:lnTo>
                    <a:pt x="111" y="44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07" y="51"/>
                  </a:lnTo>
                  <a:lnTo>
                    <a:pt x="104" y="52"/>
                  </a:lnTo>
                  <a:lnTo>
                    <a:pt x="102" y="53"/>
                  </a:lnTo>
                  <a:lnTo>
                    <a:pt x="100" y="54"/>
                  </a:lnTo>
                  <a:lnTo>
                    <a:pt x="89" y="60"/>
                  </a:lnTo>
                  <a:lnTo>
                    <a:pt x="81" y="63"/>
                  </a:lnTo>
                  <a:lnTo>
                    <a:pt x="72" y="72"/>
                  </a:lnTo>
                  <a:lnTo>
                    <a:pt x="65" y="75"/>
                  </a:lnTo>
                  <a:lnTo>
                    <a:pt x="60" y="76"/>
                  </a:lnTo>
                  <a:lnTo>
                    <a:pt x="57" y="78"/>
                  </a:lnTo>
                  <a:lnTo>
                    <a:pt x="52" y="82"/>
                  </a:lnTo>
                  <a:lnTo>
                    <a:pt x="41" y="84"/>
                  </a:lnTo>
                  <a:lnTo>
                    <a:pt x="36" y="87"/>
                  </a:lnTo>
                  <a:lnTo>
                    <a:pt x="34" y="90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8" y="93"/>
                  </a:lnTo>
                  <a:lnTo>
                    <a:pt x="26" y="94"/>
                  </a:lnTo>
                  <a:lnTo>
                    <a:pt x="16" y="94"/>
                  </a:lnTo>
                  <a:lnTo>
                    <a:pt x="14" y="93"/>
                  </a:lnTo>
                  <a:lnTo>
                    <a:pt x="13" y="93"/>
                  </a:lnTo>
                  <a:lnTo>
                    <a:pt x="12" y="92"/>
                  </a:lnTo>
                  <a:lnTo>
                    <a:pt x="11" y="90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76"/>
                  </a:lnTo>
                  <a:lnTo>
                    <a:pt x="6" y="70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3" y="57"/>
                  </a:lnTo>
                  <a:lnTo>
                    <a:pt x="2" y="51"/>
                  </a:lnTo>
                  <a:lnTo>
                    <a:pt x="0" y="39"/>
                  </a:lnTo>
                  <a:lnTo>
                    <a:pt x="4" y="38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5" y="28"/>
                  </a:lnTo>
                  <a:lnTo>
                    <a:pt x="19" y="29"/>
                  </a:lnTo>
                  <a:lnTo>
                    <a:pt x="28" y="31"/>
                  </a:lnTo>
                  <a:lnTo>
                    <a:pt x="34" y="33"/>
                  </a:lnTo>
                  <a:lnTo>
                    <a:pt x="36" y="36"/>
                  </a:lnTo>
                  <a:lnTo>
                    <a:pt x="39" y="38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4" y="42"/>
                  </a:lnTo>
                  <a:lnTo>
                    <a:pt x="43" y="45"/>
                  </a:lnTo>
                  <a:lnTo>
                    <a:pt x="43" y="49"/>
                  </a:lnTo>
                  <a:lnTo>
                    <a:pt x="49" y="44"/>
                  </a:lnTo>
                  <a:lnTo>
                    <a:pt x="62" y="28"/>
                  </a:lnTo>
                  <a:lnTo>
                    <a:pt x="68" y="21"/>
                  </a:lnTo>
                  <a:lnTo>
                    <a:pt x="73" y="15"/>
                  </a:lnTo>
                  <a:lnTo>
                    <a:pt x="74" y="13"/>
                  </a:lnTo>
                  <a:lnTo>
                    <a:pt x="81" y="9"/>
                  </a:lnTo>
                  <a:lnTo>
                    <a:pt x="88" y="7"/>
                  </a:lnTo>
                  <a:lnTo>
                    <a:pt x="95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8" name="Freeform 10318"/>
            <p:cNvSpPr>
              <a:spLocks/>
            </p:cNvSpPr>
            <p:nvPr/>
          </p:nvSpPr>
          <p:spPr bwMode="auto">
            <a:xfrm>
              <a:off x="6549303" y="2119506"/>
              <a:ext cx="1146897" cy="1227175"/>
            </a:xfrm>
            <a:custGeom>
              <a:avLst/>
              <a:gdLst>
                <a:gd name="T0" fmla="*/ 2147483647 w 322"/>
                <a:gd name="T1" fmla="*/ 2147483647 h 431"/>
                <a:gd name="T2" fmla="*/ 2147483647 w 322"/>
                <a:gd name="T3" fmla="*/ 2147483647 h 431"/>
                <a:gd name="T4" fmla="*/ 2147483647 w 322"/>
                <a:gd name="T5" fmla="*/ 2147483647 h 431"/>
                <a:gd name="T6" fmla="*/ 2147483647 w 322"/>
                <a:gd name="T7" fmla="*/ 2147483647 h 431"/>
                <a:gd name="T8" fmla="*/ 2147483647 w 322"/>
                <a:gd name="T9" fmla="*/ 2147483647 h 431"/>
                <a:gd name="T10" fmla="*/ 2147483647 w 322"/>
                <a:gd name="T11" fmla="*/ 2147483647 h 431"/>
                <a:gd name="T12" fmla="*/ 2147483647 w 322"/>
                <a:gd name="T13" fmla="*/ 2147483647 h 431"/>
                <a:gd name="T14" fmla="*/ 2147483647 w 322"/>
                <a:gd name="T15" fmla="*/ 2147483647 h 431"/>
                <a:gd name="T16" fmla="*/ 2147483647 w 322"/>
                <a:gd name="T17" fmla="*/ 2147483647 h 431"/>
                <a:gd name="T18" fmla="*/ 2147483647 w 322"/>
                <a:gd name="T19" fmla="*/ 2147483647 h 431"/>
                <a:gd name="T20" fmla="*/ 2147483647 w 322"/>
                <a:gd name="T21" fmla="*/ 2147483647 h 431"/>
                <a:gd name="T22" fmla="*/ 2147483647 w 322"/>
                <a:gd name="T23" fmla="*/ 2147483647 h 431"/>
                <a:gd name="T24" fmla="*/ 2147483647 w 322"/>
                <a:gd name="T25" fmla="*/ 2147483647 h 431"/>
                <a:gd name="T26" fmla="*/ 2147483647 w 322"/>
                <a:gd name="T27" fmla="*/ 2147483647 h 431"/>
                <a:gd name="T28" fmla="*/ 2147483647 w 322"/>
                <a:gd name="T29" fmla="*/ 2147483647 h 431"/>
                <a:gd name="T30" fmla="*/ 2147483647 w 322"/>
                <a:gd name="T31" fmla="*/ 2147483647 h 431"/>
                <a:gd name="T32" fmla="*/ 2147483647 w 322"/>
                <a:gd name="T33" fmla="*/ 2147483647 h 431"/>
                <a:gd name="T34" fmla="*/ 2147483647 w 322"/>
                <a:gd name="T35" fmla="*/ 2147483647 h 431"/>
                <a:gd name="T36" fmla="*/ 2147483647 w 322"/>
                <a:gd name="T37" fmla="*/ 2147483647 h 431"/>
                <a:gd name="T38" fmla="*/ 2147483647 w 322"/>
                <a:gd name="T39" fmla="*/ 2147483647 h 431"/>
                <a:gd name="T40" fmla="*/ 2147483647 w 322"/>
                <a:gd name="T41" fmla="*/ 2147483647 h 431"/>
                <a:gd name="T42" fmla="*/ 2147483647 w 322"/>
                <a:gd name="T43" fmla="*/ 2147483647 h 431"/>
                <a:gd name="T44" fmla="*/ 2147483647 w 322"/>
                <a:gd name="T45" fmla="*/ 2147483647 h 431"/>
                <a:gd name="T46" fmla="*/ 2147483647 w 322"/>
                <a:gd name="T47" fmla="*/ 2147483647 h 431"/>
                <a:gd name="T48" fmla="*/ 2147483647 w 322"/>
                <a:gd name="T49" fmla="*/ 2147483647 h 431"/>
                <a:gd name="T50" fmla="*/ 2147483647 w 322"/>
                <a:gd name="T51" fmla="*/ 2147483647 h 431"/>
                <a:gd name="T52" fmla="*/ 2147483647 w 322"/>
                <a:gd name="T53" fmla="*/ 2147483647 h 431"/>
                <a:gd name="T54" fmla="*/ 2147483647 w 322"/>
                <a:gd name="T55" fmla="*/ 2147483647 h 431"/>
                <a:gd name="T56" fmla="*/ 2147483647 w 322"/>
                <a:gd name="T57" fmla="*/ 2147483647 h 431"/>
                <a:gd name="T58" fmla="*/ 2147483647 w 322"/>
                <a:gd name="T59" fmla="*/ 2147483647 h 431"/>
                <a:gd name="T60" fmla="*/ 2147483647 w 322"/>
                <a:gd name="T61" fmla="*/ 2147483647 h 431"/>
                <a:gd name="T62" fmla="*/ 2147483647 w 322"/>
                <a:gd name="T63" fmla="*/ 2147483647 h 431"/>
                <a:gd name="T64" fmla="*/ 2147483647 w 322"/>
                <a:gd name="T65" fmla="*/ 2147483647 h 431"/>
                <a:gd name="T66" fmla="*/ 2147483647 w 322"/>
                <a:gd name="T67" fmla="*/ 2147483647 h 431"/>
                <a:gd name="T68" fmla="*/ 2147483647 w 322"/>
                <a:gd name="T69" fmla="*/ 2147483647 h 431"/>
                <a:gd name="T70" fmla="*/ 2147483647 w 322"/>
                <a:gd name="T71" fmla="*/ 2147483647 h 431"/>
                <a:gd name="T72" fmla="*/ 2147483647 w 322"/>
                <a:gd name="T73" fmla="*/ 2147483647 h 431"/>
                <a:gd name="T74" fmla="*/ 2147483647 w 322"/>
                <a:gd name="T75" fmla="*/ 2147483647 h 431"/>
                <a:gd name="T76" fmla="*/ 2147483647 w 322"/>
                <a:gd name="T77" fmla="*/ 2147483647 h 431"/>
                <a:gd name="T78" fmla="*/ 2147483647 w 322"/>
                <a:gd name="T79" fmla="*/ 2147483647 h 431"/>
                <a:gd name="T80" fmla="*/ 2147483647 w 322"/>
                <a:gd name="T81" fmla="*/ 2147483647 h 431"/>
                <a:gd name="T82" fmla="*/ 2147483647 w 322"/>
                <a:gd name="T83" fmla="*/ 2147483647 h 431"/>
                <a:gd name="T84" fmla="*/ 2147483647 w 322"/>
                <a:gd name="T85" fmla="*/ 2147483647 h 431"/>
                <a:gd name="T86" fmla="*/ 2147483647 w 322"/>
                <a:gd name="T87" fmla="*/ 2147483647 h 431"/>
                <a:gd name="T88" fmla="*/ 2147483647 w 322"/>
                <a:gd name="T89" fmla="*/ 2147483647 h 431"/>
                <a:gd name="T90" fmla="*/ 2147483647 w 322"/>
                <a:gd name="T91" fmla="*/ 2147483647 h 431"/>
                <a:gd name="T92" fmla="*/ 2147483647 w 322"/>
                <a:gd name="T93" fmla="*/ 2147483647 h 431"/>
                <a:gd name="T94" fmla="*/ 2147483647 w 322"/>
                <a:gd name="T95" fmla="*/ 2147483647 h 431"/>
                <a:gd name="T96" fmla="*/ 2147483647 w 322"/>
                <a:gd name="T97" fmla="*/ 2147483647 h 431"/>
                <a:gd name="T98" fmla="*/ 2147483647 w 322"/>
                <a:gd name="T99" fmla="*/ 2147483647 h 431"/>
                <a:gd name="T100" fmla="*/ 2147483647 w 322"/>
                <a:gd name="T101" fmla="*/ 2147483647 h 431"/>
                <a:gd name="T102" fmla="*/ 2147483647 w 322"/>
                <a:gd name="T103" fmla="*/ 2147483647 h 431"/>
                <a:gd name="T104" fmla="*/ 2147483647 w 322"/>
                <a:gd name="T105" fmla="*/ 2147483647 h 431"/>
                <a:gd name="T106" fmla="*/ 2147483647 w 322"/>
                <a:gd name="T107" fmla="*/ 2147483647 h 431"/>
                <a:gd name="T108" fmla="*/ 2147483647 w 322"/>
                <a:gd name="T109" fmla="*/ 2147483647 h 431"/>
                <a:gd name="T110" fmla="*/ 2147483647 w 322"/>
                <a:gd name="T111" fmla="*/ 2147483647 h 431"/>
                <a:gd name="T112" fmla="*/ 2147483647 w 322"/>
                <a:gd name="T113" fmla="*/ 2147483647 h 431"/>
                <a:gd name="T114" fmla="*/ 2147483647 w 322"/>
                <a:gd name="T115" fmla="*/ 2147483647 h 431"/>
                <a:gd name="T116" fmla="*/ 2147483647 w 322"/>
                <a:gd name="T117" fmla="*/ 2147483647 h 431"/>
                <a:gd name="T118" fmla="*/ 2147483647 w 322"/>
                <a:gd name="T119" fmla="*/ 2147483647 h 431"/>
                <a:gd name="T120" fmla="*/ 2147483647 w 322"/>
                <a:gd name="T121" fmla="*/ 2147483647 h 431"/>
                <a:gd name="T122" fmla="*/ 2147483647 w 322"/>
                <a:gd name="T123" fmla="*/ 2147483647 h 4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22" h="431">
                  <a:moveTo>
                    <a:pt x="66" y="0"/>
                  </a:moveTo>
                  <a:lnTo>
                    <a:pt x="68" y="1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81" y="6"/>
                  </a:lnTo>
                  <a:lnTo>
                    <a:pt x="87" y="13"/>
                  </a:lnTo>
                  <a:lnTo>
                    <a:pt x="94" y="23"/>
                  </a:lnTo>
                  <a:lnTo>
                    <a:pt x="91" y="28"/>
                  </a:lnTo>
                  <a:lnTo>
                    <a:pt x="92" y="31"/>
                  </a:lnTo>
                  <a:lnTo>
                    <a:pt x="96" y="36"/>
                  </a:lnTo>
                  <a:lnTo>
                    <a:pt x="100" y="44"/>
                  </a:lnTo>
                  <a:lnTo>
                    <a:pt x="102" y="47"/>
                  </a:lnTo>
                  <a:lnTo>
                    <a:pt x="102" y="52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8" y="57"/>
                  </a:lnTo>
                  <a:lnTo>
                    <a:pt x="100" y="60"/>
                  </a:lnTo>
                  <a:lnTo>
                    <a:pt x="100" y="63"/>
                  </a:lnTo>
                  <a:lnTo>
                    <a:pt x="102" y="65"/>
                  </a:lnTo>
                  <a:lnTo>
                    <a:pt x="103" y="69"/>
                  </a:lnTo>
                  <a:lnTo>
                    <a:pt x="107" y="74"/>
                  </a:lnTo>
                  <a:lnTo>
                    <a:pt x="110" y="75"/>
                  </a:lnTo>
                  <a:lnTo>
                    <a:pt x="112" y="75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20" y="79"/>
                  </a:lnTo>
                  <a:lnTo>
                    <a:pt x="127" y="83"/>
                  </a:lnTo>
                  <a:lnTo>
                    <a:pt x="130" y="84"/>
                  </a:lnTo>
                  <a:lnTo>
                    <a:pt x="133" y="87"/>
                  </a:lnTo>
                  <a:lnTo>
                    <a:pt x="136" y="91"/>
                  </a:lnTo>
                  <a:lnTo>
                    <a:pt x="134" y="92"/>
                  </a:lnTo>
                  <a:lnTo>
                    <a:pt x="133" y="93"/>
                  </a:lnTo>
                  <a:lnTo>
                    <a:pt x="131" y="95"/>
                  </a:lnTo>
                  <a:lnTo>
                    <a:pt x="131" y="101"/>
                  </a:lnTo>
                  <a:lnTo>
                    <a:pt x="130" y="103"/>
                  </a:lnTo>
                  <a:lnTo>
                    <a:pt x="125" y="109"/>
                  </a:lnTo>
                  <a:lnTo>
                    <a:pt x="123" y="111"/>
                  </a:lnTo>
                  <a:lnTo>
                    <a:pt x="122" y="111"/>
                  </a:lnTo>
                  <a:lnTo>
                    <a:pt x="122" y="113"/>
                  </a:lnTo>
                  <a:lnTo>
                    <a:pt x="127" y="115"/>
                  </a:lnTo>
                  <a:lnTo>
                    <a:pt x="128" y="116"/>
                  </a:lnTo>
                  <a:lnTo>
                    <a:pt x="131" y="116"/>
                  </a:lnTo>
                  <a:lnTo>
                    <a:pt x="133" y="117"/>
                  </a:lnTo>
                  <a:lnTo>
                    <a:pt x="134" y="117"/>
                  </a:lnTo>
                  <a:lnTo>
                    <a:pt x="139" y="123"/>
                  </a:lnTo>
                  <a:lnTo>
                    <a:pt x="144" y="125"/>
                  </a:lnTo>
                  <a:lnTo>
                    <a:pt x="151" y="128"/>
                  </a:lnTo>
                  <a:lnTo>
                    <a:pt x="152" y="129"/>
                  </a:lnTo>
                  <a:lnTo>
                    <a:pt x="152" y="131"/>
                  </a:lnTo>
                  <a:lnTo>
                    <a:pt x="156" y="131"/>
                  </a:lnTo>
                  <a:lnTo>
                    <a:pt x="158" y="132"/>
                  </a:lnTo>
                  <a:lnTo>
                    <a:pt x="160" y="132"/>
                  </a:lnTo>
                  <a:lnTo>
                    <a:pt x="161" y="133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9" y="131"/>
                  </a:lnTo>
                  <a:lnTo>
                    <a:pt x="173" y="132"/>
                  </a:lnTo>
                  <a:lnTo>
                    <a:pt x="175" y="133"/>
                  </a:lnTo>
                  <a:lnTo>
                    <a:pt x="179" y="134"/>
                  </a:lnTo>
                  <a:lnTo>
                    <a:pt x="182" y="138"/>
                  </a:lnTo>
                  <a:lnTo>
                    <a:pt x="182" y="141"/>
                  </a:lnTo>
                  <a:lnTo>
                    <a:pt x="187" y="141"/>
                  </a:lnTo>
                  <a:lnTo>
                    <a:pt x="187" y="142"/>
                  </a:lnTo>
                  <a:lnTo>
                    <a:pt x="189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8" y="147"/>
                  </a:lnTo>
                  <a:lnTo>
                    <a:pt x="205" y="147"/>
                  </a:lnTo>
                  <a:lnTo>
                    <a:pt x="206" y="148"/>
                  </a:lnTo>
                  <a:lnTo>
                    <a:pt x="210" y="148"/>
                  </a:lnTo>
                  <a:lnTo>
                    <a:pt x="212" y="147"/>
                  </a:lnTo>
                  <a:lnTo>
                    <a:pt x="213" y="146"/>
                  </a:lnTo>
                  <a:lnTo>
                    <a:pt x="214" y="144"/>
                  </a:lnTo>
                  <a:lnTo>
                    <a:pt x="215" y="140"/>
                  </a:lnTo>
                  <a:lnTo>
                    <a:pt x="214" y="138"/>
                  </a:lnTo>
                  <a:lnTo>
                    <a:pt x="213" y="134"/>
                  </a:lnTo>
                  <a:lnTo>
                    <a:pt x="213" y="131"/>
                  </a:lnTo>
                  <a:lnTo>
                    <a:pt x="216" y="128"/>
                  </a:lnTo>
                  <a:lnTo>
                    <a:pt x="218" y="125"/>
                  </a:lnTo>
                  <a:lnTo>
                    <a:pt x="219" y="124"/>
                  </a:lnTo>
                  <a:lnTo>
                    <a:pt x="220" y="121"/>
                  </a:lnTo>
                  <a:lnTo>
                    <a:pt x="219" y="118"/>
                  </a:lnTo>
                  <a:lnTo>
                    <a:pt x="219" y="114"/>
                  </a:lnTo>
                  <a:lnTo>
                    <a:pt x="220" y="113"/>
                  </a:lnTo>
                  <a:lnTo>
                    <a:pt x="223" y="113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6" y="114"/>
                  </a:lnTo>
                  <a:lnTo>
                    <a:pt x="226" y="123"/>
                  </a:lnTo>
                  <a:lnTo>
                    <a:pt x="230" y="125"/>
                  </a:lnTo>
                  <a:lnTo>
                    <a:pt x="238" y="125"/>
                  </a:lnTo>
                  <a:lnTo>
                    <a:pt x="242" y="129"/>
                  </a:lnTo>
                  <a:lnTo>
                    <a:pt x="244" y="130"/>
                  </a:lnTo>
                  <a:lnTo>
                    <a:pt x="247" y="130"/>
                  </a:lnTo>
                  <a:lnTo>
                    <a:pt x="252" y="128"/>
                  </a:lnTo>
                  <a:lnTo>
                    <a:pt x="259" y="128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4" y="128"/>
                  </a:lnTo>
                  <a:lnTo>
                    <a:pt x="264" y="119"/>
                  </a:lnTo>
                  <a:lnTo>
                    <a:pt x="262" y="118"/>
                  </a:lnTo>
                  <a:lnTo>
                    <a:pt x="258" y="118"/>
                  </a:lnTo>
                  <a:lnTo>
                    <a:pt x="256" y="117"/>
                  </a:lnTo>
                  <a:lnTo>
                    <a:pt x="254" y="116"/>
                  </a:lnTo>
                  <a:lnTo>
                    <a:pt x="253" y="114"/>
                  </a:lnTo>
                  <a:lnTo>
                    <a:pt x="256" y="114"/>
                  </a:lnTo>
                  <a:lnTo>
                    <a:pt x="259" y="113"/>
                  </a:lnTo>
                  <a:lnTo>
                    <a:pt x="268" y="108"/>
                  </a:lnTo>
                  <a:lnTo>
                    <a:pt x="272" y="106"/>
                  </a:lnTo>
                  <a:lnTo>
                    <a:pt x="274" y="105"/>
                  </a:lnTo>
                  <a:lnTo>
                    <a:pt x="276" y="102"/>
                  </a:lnTo>
                  <a:lnTo>
                    <a:pt x="276" y="101"/>
                  </a:lnTo>
                  <a:lnTo>
                    <a:pt x="277" y="100"/>
                  </a:lnTo>
                  <a:lnTo>
                    <a:pt x="280" y="99"/>
                  </a:lnTo>
                  <a:lnTo>
                    <a:pt x="284" y="99"/>
                  </a:lnTo>
                  <a:lnTo>
                    <a:pt x="285" y="100"/>
                  </a:lnTo>
                  <a:lnTo>
                    <a:pt x="292" y="100"/>
                  </a:lnTo>
                  <a:lnTo>
                    <a:pt x="299" y="98"/>
                  </a:lnTo>
                  <a:lnTo>
                    <a:pt x="300" y="97"/>
                  </a:lnTo>
                  <a:lnTo>
                    <a:pt x="303" y="97"/>
                  </a:lnTo>
                  <a:lnTo>
                    <a:pt x="303" y="99"/>
                  </a:lnTo>
                  <a:lnTo>
                    <a:pt x="302" y="100"/>
                  </a:lnTo>
                  <a:lnTo>
                    <a:pt x="302" y="101"/>
                  </a:lnTo>
                  <a:lnTo>
                    <a:pt x="306" y="101"/>
                  </a:lnTo>
                  <a:lnTo>
                    <a:pt x="304" y="106"/>
                  </a:lnTo>
                  <a:lnTo>
                    <a:pt x="310" y="106"/>
                  </a:lnTo>
                  <a:lnTo>
                    <a:pt x="312" y="107"/>
                  </a:lnTo>
                  <a:lnTo>
                    <a:pt x="314" y="107"/>
                  </a:lnTo>
                  <a:lnTo>
                    <a:pt x="314" y="106"/>
                  </a:lnTo>
                  <a:lnTo>
                    <a:pt x="315" y="106"/>
                  </a:lnTo>
                  <a:lnTo>
                    <a:pt x="319" y="108"/>
                  </a:lnTo>
                  <a:lnTo>
                    <a:pt x="321" y="110"/>
                  </a:lnTo>
                  <a:lnTo>
                    <a:pt x="322" y="113"/>
                  </a:lnTo>
                  <a:lnTo>
                    <a:pt x="322" y="114"/>
                  </a:lnTo>
                  <a:lnTo>
                    <a:pt x="320" y="116"/>
                  </a:lnTo>
                  <a:lnTo>
                    <a:pt x="319" y="116"/>
                  </a:lnTo>
                  <a:lnTo>
                    <a:pt x="319" y="118"/>
                  </a:lnTo>
                  <a:lnTo>
                    <a:pt x="320" y="119"/>
                  </a:lnTo>
                  <a:lnTo>
                    <a:pt x="321" y="122"/>
                  </a:lnTo>
                  <a:lnTo>
                    <a:pt x="322" y="123"/>
                  </a:lnTo>
                  <a:lnTo>
                    <a:pt x="321" y="124"/>
                  </a:lnTo>
                  <a:lnTo>
                    <a:pt x="314" y="124"/>
                  </a:lnTo>
                  <a:lnTo>
                    <a:pt x="312" y="126"/>
                  </a:lnTo>
                  <a:lnTo>
                    <a:pt x="304" y="137"/>
                  </a:lnTo>
                  <a:lnTo>
                    <a:pt x="297" y="144"/>
                  </a:lnTo>
                  <a:lnTo>
                    <a:pt x="295" y="149"/>
                  </a:lnTo>
                  <a:lnTo>
                    <a:pt x="295" y="154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7" y="169"/>
                  </a:lnTo>
                  <a:lnTo>
                    <a:pt x="297" y="175"/>
                  </a:lnTo>
                  <a:lnTo>
                    <a:pt x="296" y="180"/>
                  </a:lnTo>
                  <a:lnTo>
                    <a:pt x="296" y="193"/>
                  </a:lnTo>
                  <a:lnTo>
                    <a:pt x="292" y="193"/>
                  </a:lnTo>
                  <a:lnTo>
                    <a:pt x="291" y="192"/>
                  </a:lnTo>
                  <a:lnTo>
                    <a:pt x="290" y="193"/>
                  </a:lnTo>
                  <a:lnTo>
                    <a:pt x="289" y="193"/>
                  </a:lnTo>
                  <a:lnTo>
                    <a:pt x="289" y="210"/>
                  </a:lnTo>
                  <a:lnTo>
                    <a:pt x="288" y="213"/>
                  </a:lnTo>
                  <a:lnTo>
                    <a:pt x="285" y="214"/>
                  </a:lnTo>
                  <a:lnTo>
                    <a:pt x="283" y="214"/>
                  </a:lnTo>
                  <a:lnTo>
                    <a:pt x="280" y="209"/>
                  </a:lnTo>
                  <a:lnTo>
                    <a:pt x="275" y="193"/>
                  </a:lnTo>
                  <a:lnTo>
                    <a:pt x="273" y="187"/>
                  </a:lnTo>
                  <a:lnTo>
                    <a:pt x="270" y="185"/>
                  </a:lnTo>
                  <a:lnTo>
                    <a:pt x="270" y="186"/>
                  </a:lnTo>
                  <a:lnTo>
                    <a:pt x="266" y="186"/>
                  </a:lnTo>
                  <a:lnTo>
                    <a:pt x="266" y="187"/>
                  </a:lnTo>
                  <a:lnTo>
                    <a:pt x="265" y="188"/>
                  </a:lnTo>
                  <a:lnTo>
                    <a:pt x="265" y="190"/>
                  </a:lnTo>
                  <a:lnTo>
                    <a:pt x="262" y="187"/>
                  </a:lnTo>
                  <a:lnTo>
                    <a:pt x="261" y="187"/>
                  </a:lnTo>
                  <a:lnTo>
                    <a:pt x="260" y="186"/>
                  </a:lnTo>
                  <a:lnTo>
                    <a:pt x="259" y="186"/>
                  </a:lnTo>
                  <a:lnTo>
                    <a:pt x="259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5" y="176"/>
                  </a:lnTo>
                  <a:lnTo>
                    <a:pt x="267" y="175"/>
                  </a:lnTo>
                  <a:lnTo>
                    <a:pt x="273" y="175"/>
                  </a:lnTo>
                  <a:lnTo>
                    <a:pt x="273" y="169"/>
                  </a:lnTo>
                  <a:lnTo>
                    <a:pt x="274" y="167"/>
                  </a:lnTo>
                  <a:lnTo>
                    <a:pt x="275" y="165"/>
                  </a:lnTo>
                  <a:lnTo>
                    <a:pt x="275" y="163"/>
                  </a:lnTo>
                  <a:lnTo>
                    <a:pt x="270" y="161"/>
                  </a:lnTo>
                  <a:lnTo>
                    <a:pt x="264" y="161"/>
                  </a:lnTo>
                  <a:lnTo>
                    <a:pt x="256" y="162"/>
                  </a:lnTo>
                  <a:lnTo>
                    <a:pt x="247" y="160"/>
                  </a:lnTo>
                  <a:lnTo>
                    <a:pt x="244" y="157"/>
                  </a:lnTo>
                  <a:lnTo>
                    <a:pt x="242" y="155"/>
                  </a:lnTo>
                  <a:lnTo>
                    <a:pt x="241" y="153"/>
                  </a:lnTo>
                  <a:lnTo>
                    <a:pt x="239" y="149"/>
                  </a:lnTo>
                  <a:lnTo>
                    <a:pt x="237" y="145"/>
                  </a:lnTo>
                  <a:lnTo>
                    <a:pt x="236" y="144"/>
                  </a:lnTo>
                  <a:lnTo>
                    <a:pt x="235" y="144"/>
                  </a:lnTo>
                  <a:lnTo>
                    <a:pt x="233" y="146"/>
                  </a:lnTo>
                  <a:lnTo>
                    <a:pt x="233" y="141"/>
                  </a:lnTo>
                  <a:lnTo>
                    <a:pt x="230" y="139"/>
                  </a:lnTo>
                  <a:lnTo>
                    <a:pt x="229" y="139"/>
                  </a:lnTo>
                  <a:lnTo>
                    <a:pt x="229" y="141"/>
                  </a:lnTo>
                  <a:lnTo>
                    <a:pt x="228" y="142"/>
                  </a:lnTo>
                  <a:lnTo>
                    <a:pt x="226" y="140"/>
                  </a:lnTo>
                  <a:lnTo>
                    <a:pt x="225" y="138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2" y="132"/>
                  </a:lnTo>
                  <a:lnTo>
                    <a:pt x="222" y="141"/>
                  </a:lnTo>
                  <a:lnTo>
                    <a:pt x="221" y="144"/>
                  </a:lnTo>
                  <a:lnTo>
                    <a:pt x="216" y="146"/>
                  </a:lnTo>
                  <a:lnTo>
                    <a:pt x="215" y="146"/>
                  </a:lnTo>
                  <a:lnTo>
                    <a:pt x="214" y="147"/>
                  </a:lnTo>
                  <a:lnTo>
                    <a:pt x="214" y="148"/>
                  </a:lnTo>
                  <a:lnTo>
                    <a:pt x="219" y="151"/>
                  </a:lnTo>
                  <a:lnTo>
                    <a:pt x="222" y="152"/>
                  </a:lnTo>
                  <a:lnTo>
                    <a:pt x="225" y="154"/>
                  </a:lnTo>
                  <a:lnTo>
                    <a:pt x="227" y="155"/>
                  </a:lnTo>
                  <a:lnTo>
                    <a:pt x="229" y="157"/>
                  </a:lnTo>
                  <a:lnTo>
                    <a:pt x="229" y="160"/>
                  </a:lnTo>
                  <a:lnTo>
                    <a:pt x="228" y="160"/>
                  </a:lnTo>
                  <a:lnTo>
                    <a:pt x="226" y="162"/>
                  </a:lnTo>
                  <a:lnTo>
                    <a:pt x="226" y="164"/>
                  </a:lnTo>
                  <a:lnTo>
                    <a:pt x="225" y="167"/>
                  </a:lnTo>
                  <a:lnTo>
                    <a:pt x="225" y="171"/>
                  </a:lnTo>
                  <a:lnTo>
                    <a:pt x="228" y="175"/>
                  </a:lnTo>
                  <a:lnTo>
                    <a:pt x="233" y="177"/>
                  </a:lnTo>
                  <a:lnTo>
                    <a:pt x="234" y="178"/>
                  </a:lnTo>
                  <a:lnTo>
                    <a:pt x="235" y="180"/>
                  </a:lnTo>
                  <a:lnTo>
                    <a:pt x="235" y="186"/>
                  </a:lnTo>
                  <a:lnTo>
                    <a:pt x="237" y="188"/>
                  </a:lnTo>
                  <a:lnTo>
                    <a:pt x="237" y="190"/>
                  </a:lnTo>
                  <a:lnTo>
                    <a:pt x="236" y="191"/>
                  </a:lnTo>
                  <a:lnTo>
                    <a:pt x="235" y="193"/>
                  </a:lnTo>
                  <a:lnTo>
                    <a:pt x="237" y="198"/>
                  </a:lnTo>
                  <a:lnTo>
                    <a:pt x="239" y="203"/>
                  </a:lnTo>
                  <a:lnTo>
                    <a:pt x="239" y="213"/>
                  </a:lnTo>
                  <a:lnTo>
                    <a:pt x="238" y="213"/>
                  </a:lnTo>
                  <a:lnTo>
                    <a:pt x="238" y="209"/>
                  </a:lnTo>
                  <a:lnTo>
                    <a:pt x="236" y="209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4" y="214"/>
                  </a:lnTo>
                  <a:lnTo>
                    <a:pt x="231" y="214"/>
                  </a:lnTo>
                  <a:lnTo>
                    <a:pt x="231" y="213"/>
                  </a:lnTo>
                  <a:lnTo>
                    <a:pt x="233" y="211"/>
                  </a:lnTo>
                  <a:lnTo>
                    <a:pt x="233" y="208"/>
                  </a:lnTo>
                  <a:lnTo>
                    <a:pt x="231" y="207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29" y="211"/>
                  </a:lnTo>
                  <a:lnTo>
                    <a:pt x="228" y="210"/>
                  </a:lnTo>
                  <a:lnTo>
                    <a:pt x="227" y="213"/>
                  </a:lnTo>
                  <a:lnTo>
                    <a:pt x="226" y="214"/>
                  </a:lnTo>
                  <a:lnTo>
                    <a:pt x="223" y="215"/>
                  </a:lnTo>
                  <a:lnTo>
                    <a:pt x="220" y="216"/>
                  </a:lnTo>
                  <a:lnTo>
                    <a:pt x="219" y="217"/>
                  </a:lnTo>
                  <a:lnTo>
                    <a:pt x="219" y="218"/>
                  </a:lnTo>
                  <a:lnTo>
                    <a:pt x="221" y="223"/>
                  </a:lnTo>
                  <a:lnTo>
                    <a:pt x="221" y="224"/>
                  </a:lnTo>
                  <a:lnTo>
                    <a:pt x="222" y="226"/>
                  </a:lnTo>
                  <a:lnTo>
                    <a:pt x="220" y="231"/>
                  </a:lnTo>
                  <a:lnTo>
                    <a:pt x="220" y="232"/>
                  </a:lnTo>
                  <a:lnTo>
                    <a:pt x="216" y="239"/>
                  </a:lnTo>
                  <a:lnTo>
                    <a:pt x="213" y="241"/>
                  </a:lnTo>
                  <a:lnTo>
                    <a:pt x="210" y="242"/>
                  </a:lnTo>
                  <a:lnTo>
                    <a:pt x="210" y="241"/>
                  </a:lnTo>
                  <a:lnTo>
                    <a:pt x="207" y="241"/>
                  </a:lnTo>
                  <a:lnTo>
                    <a:pt x="207" y="242"/>
                  </a:lnTo>
                  <a:lnTo>
                    <a:pt x="206" y="242"/>
                  </a:lnTo>
                  <a:lnTo>
                    <a:pt x="207" y="244"/>
                  </a:lnTo>
                  <a:lnTo>
                    <a:pt x="208" y="244"/>
                  </a:lnTo>
                  <a:lnTo>
                    <a:pt x="203" y="248"/>
                  </a:lnTo>
                  <a:lnTo>
                    <a:pt x="200" y="253"/>
                  </a:lnTo>
                  <a:lnTo>
                    <a:pt x="198" y="262"/>
                  </a:lnTo>
                  <a:lnTo>
                    <a:pt x="191" y="269"/>
                  </a:lnTo>
                  <a:lnTo>
                    <a:pt x="189" y="273"/>
                  </a:lnTo>
                  <a:lnTo>
                    <a:pt x="188" y="277"/>
                  </a:lnTo>
                  <a:lnTo>
                    <a:pt x="185" y="279"/>
                  </a:lnTo>
                  <a:lnTo>
                    <a:pt x="182" y="282"/>
                  </a:lnTo>
                  <a:lnTo>
                    <a:pt x="180" y="283"/>
                  </a:lnTo>
                  <a:lnTo>
                    <a:pt x="179" y="284"/>
                  </a:lnTo>
                  <a:lnTo>
                    <a:pt x="179" y="285"/>
                  </a:lnTo>
                  <a:lnTo>
                    <a:pt x="180" y="285"/>
                  </a:lnTo>
                  <a:lnTo>
                    <a:pt x="181" y="286"/>
                  </a:lnTo>
                  <a:lnTo>
                    <a:pt x="181" y="287"/>
                  </a:lnTo>
                  <a:lnTo>
                    <a:pt x="180" y="288"/>
                  </a:lnTo>
                  <a:lnTo>
                    <a:pt x="179" y="291"/>
                  </a:lnTo>
                  <a:lnTo>
                    <a:pt x="176" y="293"/>
                  </a:lnTo>
                  <a:lnTo>
                    <a:pt x="172" y="295"/>
                  </a:lnTo>
                  <a:lnTo>
                    <a:pt x="169" y="295"/>
                  </a:lnTo>
                  <a:lnTo>
                    <a:pt x="168" y="296"/>
                  </a:lnTo>
                  <a:lnTo>
                    <a:pt x="168" y="299"/>
                  </a:lnTo>
                  <a:lnTo>
                    <a:pt x="165" y="302"/>
                  </a:lnTo>
                  <a:lnTo>
                    <a:pt x="165" y="306"/>
                  </a:lnTo>
                  <a:lnTo>
                    <a:pt x="162" y="306"/>
                  </a:lnTo>
                  <a:lnTo>
                    <a:pt x="160" y="304"/>
                  </a:lnTo>
                  <a:lnTo>
                    <a:pt x="157" y="306"/>
                  </a:lnTo>
                  <a:lnTo>
                    <a:pt x="154" y="309"/>
                  </a:lnTo>
                  <a:lnTo>
                    <a:pt x="153" y="315"/>
                  </a:lnTo>
                  <a:lnTo>
                    <a:pt x="157" y="329"/>
                  </a:lnTo>
                  <a:lnTo>
                    <a:pt x="158" y="331"/>
                  </a:lnTo>
                  <a:lnTo>
                    <a:pt x="158" y="334"/>
                  </a:lnTo>
                  <a:lnTo>
                    <a:pt x="157" y="336"/>
                  </a:lnTo>
                  <a:lnTo>
                    <a:pt x="157" y="337"/>
                  </a:lnTo>
                  <a:lnTo>
                    <a:pt x="156" y="338"/>
                  </a:lnTo>
                  <a:lnTo>
                    <a:pt x="156" y="339"/>
                  </a:lnTo>
                  <a:lnTo>
                    <a:pt x="154" y="339"/>
                  </a:lnTo>
                  <a:lnTo>
                    <a:pt x="157" y="341"/>
                  </a:lnTo>
                  <a:lnTo>
                    <a:pt x="159" y="342"/>
                  </a:lnTo>
                  <a:lnTo>
                    <a:pt x="161" y="345"/>
                  </a:lnTo>
                  <a:lnTo>
                    <a:pt x="161" y="346"/>
                  </a:lnTo>
                  <a:lnTo>
                    <a:pt x="160" y="348"/>
                  </a:lnTo>
                  <a:lnTo>
                    <a:pt x="160" y="350"/>
                  </a:lnTo>
                  <a:lnTo>
                    <a:pt x="159" y="354"/>
                  </a:lnTo>
                  <a:lnTo>
                    <a:pt x="159" y="359"/>
                  </a:lnTo>
                  <a:lnTo>
                    <a:pt x="158" y="361"/>
                  </a:lnTo>
                  <a:lnTo>
                    <a:pt x="158" y="363"/>
                  </a:lnTo>
                  <a:lnTo>
                    <a:pt x="157" y="365"/>
                  </a:lnTo>
                  <a:lnTo>
                    <a:pt x="156" y="367"/>
                  </a:lnTo>
                  <a:lnTo>
                    <a:pt x="156" y="368"/>
                  </a:lnTo>
                  <a:lnTo>
                    <a:pt x="154" y="370"/>
                  </a:lnTo>
                  <a:lnTo>
                    <a:pt x="153" y="373"/>
                  </a:lnTo>
                  <a:lnTo>
                    <a:pt x="154" y="376"/>
                  </a:lnTo>
                  <a:lnTo>
                    <a:pt x="154" y="378"/>
                  </a:lnTo>
                  <a:lnTo>
                    <a:pt x="156" y="380"/>
                  </a:lnTo>
                  <a:lnTo>
                    <a:pt x="156" y="392"/>
                  </a:lnTo>
                  <a:lnTo>
                    <a:pt x="157" y="394"/>
                  </a:lnTo>
                  <a:lnTo>
                    <a:pt x="157" y="395"/>
                  </a:lnTo>
                  <a:lnTo>
                    <a:pt x="156" y="396"/>
                  </a:lnTo>
                  <a:lnTo>
                    <a:pt x="154" y="396"/>
                  </a:lnTo>
                  <a:lnTo>
                    <a:pt x="152" y="395"/>
                  </a:lnTo>
                  <a:lnTo>
                    <a:pt x="149" y="395"/>
                  </a:lnTo>
                  <a:lnTo>
                    <a:pt x="149" y="400"/>
                  </a:lnTo>
                  <a:lnTo>
                    <a:pt x="145" y="407"/>
                  </a:lnTo>
                  <a:lnTo>
                    <a:pt x="144" y="408"/>
                  </a:lnTo>
                  <a:lnTo>
                    <a:pt x="148" y="411"/>
                  </a:lnTo>
                  <a:lnTo>
                    <a:pt x="149" y="411"/>
                  </a:lnTo>
                  <a:lnTo>
                    <a:pt x="151" y="414"/>
                  </a:lnTo>
                  <a:lnTo>
                    <a:pt x="148" y="415"/>
                  </a:lnTo>
                  <a:lnTo>
                    <a:pt x="144" y="418"/>
                  </a:lnTo>
                  <a:lnTo>
                    <a:pt x="143" y="421"/>
                  </a:lnTo>
                  <a:lnTo>
                    <a:pt x="143" y="425"/>
                  </a:lnTo>
                  <a:lnTo>
                    <a:pt x="142" y="426"/>
                  </a:lnTo>
                  <a:lnTo>
                    <a:pt x="139" y="427"/>
                  </a:lnTo>
                  <a:lnTo>
                    <a:pt x="137" y="430"/>
                  </a:lnTo>
                  <a:lnTo>
                    <a:pt x="136" y="430"/>
                  </a:lnTo>
                  <a:lnTo>
                    <a:pt x="135" y="431"/>
                  </a:lnTo>
                  <a:lnTo>
                    <a:pt x="133" y="431"/>
                  </a:lnTo>
                  <a:lnTo>
                    <a:pt x="130" y="429"/>
                  </a:lnTo>
                  <a:lnTo>
                    <a:pt x="128" y="427"/>
                  </a:lnTo>
                  <a:lnTo>
                    <a:pt x="126" y="425"/>
                  </a:lnTo>
                  <a:lnTo>
                    <a:pt x="122" y="423"/>
                  </a:lnTo>
                  <a:lnTo>
                    <a:pt x="120" y="418"/>
                  </a:lnTo>
                  <a:lnTo>
                    <a:pt x="119" y="415"/>
                  </a:lnTo>
                  <a:lnTo>
                    <a:pt x="118" y="414"/>
                  </a:lnTo>
                  <a:lnTo>
                    <a:pt x="118" y="411"/>
                  </a:lnTo>
                  <a:lnTo>
                    <a:pt x="115" y="409"/>
                  </a:lnTo>
                  <a:lnTo>
                    <a:pt x="114" y="406"/>
                  </a:lnTo>
                  <a:lnTo>
                    <a:pt x="114" y="402"/>
                  </a:lnTo>
                  <a:lnTo>
                    <a:pt x="113" y="399"/>
                  </a:lnTo>
                  <a:lnTo>
                    <a:pt x="112" y="398"/>
                  </a:lnTo>
                  <a:lnTo>
                    <a:pt x="112" y="396"/>
                  </a:lnTo>
                  <a:lnTo>
                    <a:pt x="110" y="396"/>
                  </a:lnTo>
                  <a:lnTo>
                    <a:pt x="110" y="395"/>
                  </a:lnTo>
                  <a:lnTo>
                    <a:pt x="107" y="384"/>
                  </a:lnTo>
                  <a:lnTo>
                    <a:pt x="103" y="373"/>
                  </a:lnTo>
                  <a:lnTo>
                    <a:pt x="97" y="364"/>
                  </a:lnTo>
                  <a:lnTo>
                    <a:pt x="92" y="354"/>
                  </a:lnTo>
                  <a:lnTo>
                    <a:pt x="89" y="347"/>
                  </a:lnTo>
                  <a:lnTo>
                    <a:pt x="89" y="342"/>
                  </a:lnTo>
                  <a:lnTo>
                    <a:pt x="90" y="342"/>
                  </a:lnTo>
                  <a:lnTo>
                    <a:pt x="87" y="336"/>
                  </a:lnTo>
                  <a:lnTo>
                    <a:pt x="83" y="327"/>
                  </a:lnTo>
                  <a:lnTo>
                    <a:pt x="81" y="319"/>
                  </a:lnTo>
                  <a:lnTo>
                    <a:pt x="76" y="311"/>
                  </a:lnTo>
                  <a:lnTo>
                    <a:pt x="71" y="302"/>
                  </a:lnTo>
                  <a:lnTo>
                    <a:pt x="67" y="290"/>
                  </a:lnTo>
                  <a:lnTo>
                    <a:pt x="65" y="277"/>
                  </a:lnTo>
                  <a:lnTo>
                    <a:pt x="62" y="267"/>
                  </a:lnTo>
                  <a:lnTo>
                    <a:pt x="61" y="263"/>
                  </a:lnTo>
                  <a:lnTo>
                    <a:pt x="61" y="260"/>
                  </a:lnTo>
                  <a:lnTo>
                    <a:pt x="62" y="257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4" y="254"/>
                  </a:lnTo>
                  <a:lnTo>
                    <a:pt x="61" y="256"/>
                  </a:lnTo>
                  <a:lnTo>
                    <a:pt x="60" y="255"/>
                  </a:lnTo>
                  <a:lnTo>
                    <a:pt x="60" y="253"/>
                  </a:lnTo>
                  <a:lnTo>
                    <a:pt x="59" y="252"/>
                  </a:lnTo>
                  <a:lnTo>
                    <a:pt x="59" y="248"/>
                  </a:lnTo>
                  <a:lnTo>
                    <a:pt x="58" y="246"/>
                  </a:lnTo>
                  <a:lnTo>
                    <a:pt x="58" y="244"/>
                  </a:lnTo>
                  <a:lnTo>
                    <a:pt x="60" y="239"/>
                  </a:lnTo>
                  <a:lnTo>
                    <a:pt x="57" y="232"/>
                  </a:lnTo>
                  <a:lnTo>
                    <a:pt x="57" y="229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3" y="222"/>
                  </a:lnTo>
                  <a:lnTo>
                    <a:pt x="53" y="221"/>
                  </a:lnTo>
                  <a:lnTo>
                    <a:pt x="52" y="218"/>
                  </a:lnTo>
                  <a:lnTo>
                    <a:pt x="52" y="215"/>
                  </a:lnTo>
                  <a:lnTo>
                    <a:pt x="53" y="215"/>
                  </a:lnTo>
                  <a:lnTo>
                    <a:pt x="56" y="213"/>
                  </a:lnTo>
                  <a:lnTo>
                    <a:pt x="52" y="213"/>
                  </a:lnTo>
                  <a:lnTo>
                    <a:pt x="51" y="211"/>
                  </a:lnTo>
                  <a:lnTo>
                    <a:pt x="51" y="208"/>
                  </a:lnTo>
                  <a:lnTo>
                    <a:pt x="50" y="210"/>
                  </a:lnTo>
                  <a:lnTo>
                    <a:pt x="50" y="211"/>
                  </a:lnTo>
                  <a:lnTo>
                    <a:pt x="49" y="214"/>
                  </a:lnTo>
                  <a:lnTo>
                    <a:pt x="48" y="215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50" y="223"/>
                  </a:lnTo>
                  <a:lnTo>
                    <a:pt x="48" y="228"/>
                  </a:lnTo>
                  <a:lnTo>
                    <a:pt x="44" y="229"/>
                  </a:lnTo>
                  <a:lnTo>
                    <a:pt x="42" y="231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4"/>
                  </a:lnTo>
                  <a:lnTo>
                    <a:pt x="36" y="234"/>
                  </a:lnTo>
                  <a:lnTo>
                    <a:pt x="29" y="231"/>
                  </a:lnTo>
                  <a:lnTo>
                    <a:pt x="22" y="225"/>
                  </a:lnTo>
                  <a:lnTo>
                    <a:pt x="18" y="218"/>
                  </a:lnTo>
                  <a:lnTo>
                    <a:pt x="10" y="210"/>
                  </a:lnTo>
                  <a:lnTo>
                    <a:pt x="10" y="207"/>
                  </a:lnTo>
                  <a:lnTo>
                    <a:pt x="11" y="206"/>
                  </a:lnTo>
                  <a:lnTo>
                    <a:pt x="11" y="207"/>
                  </a:lnTo>
                  <a:lnTo>
                    <a:pt x="12" y="207"/>
                  </a:lnTo>
                  <a:lnTo>
                    <a:pt x="13" y="208"/>
                  </a:lnTo>
                  <a:lnTo>
                    <a:pt x="14" y="207"/>
                  </a:lnTo>
                  <a:lnTo>
                    <a:pt x="17" y="207"/>
                  </a:lnTo>
                  <a:lnTo>
                    <a:pt x="19" y="208"/>
                  </a:lnTo>
                  <a:lnTo>
                    <a:pt x="20" y="208"/>
                  </a:lnTo>
                  <a:lnTo>
                    <a:pt x="22" y="207"/>
                  </a:lnTo>
                  <a:lnTo>
                    <a:pt x="25" y="205"/>
                  </a:lnTo>
                  <a:lnTo>
                    <a:pt x="25" y="200"/>
                  </a:lnTo>
                  <a:lnTo>
                    <a:pt x="22" y="201"/>
                  </a:lnTo>
                  <a:lnTo>
                    <a:pt x="21" y="201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7" y="201"/>
                  </a:lnTo>
                  <a:lnTo>
                    <a:pt x="14" y="202"/>
                  </a:lnTo>
                  <a:lnTo>
                    <a:pt x="14" y="201"/>
                  </a:lnTo>
                  <a:lnTo>
                    <a:pt x="13" y="201"/>
                  </a:lnTo>
                  <a:lnTo>
                    <a:pt x="13" y="198"/>
                  </a:lnTo>
                  <a:lnTo>
                    <a:pt x="12" y="195"/>
                  </a:lnTo>
                  <a:lnTo>
                    <a:pt x="12" y="193"/>
                  </a:lnTo>
                  <a:lnTo>
                    <a:pt x="11" y="192"/>
                  </a:lnTo>
                  <a:lnTo>
                    <a:pt x="10" y="190"/>
                  </a:lnTo>
                  <a:lnTo>
                    <a:pt x="10" y="188"/>
                  </a:lnTo>
                  <a:lnTo>
                    <a:pt x="11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3" y="185"/>
                  </a:lnTo>
                  <a:lnTo>
                    <a:pt x="10" y="186"/>
                  </a:lnTo>
                  <a:lnTo>
                    <a:pt x="7" y="186"/>
                  </a:lnTo>
                  <a:lnTo>
                    <a:pt x="3" y="182"/>
                  </a:lnTo>
                  <a:lnTo>
                    <a:pt x="0" y="180"/>
                  </a:lnTo>
                  <a:lnTo>
                    <a:pt x="2" y="178"/>
                  </a:lnTo>
                  <a:lnTo>
                    <a:pt x="3" y="177"/>
                  </a:lnTo>
                  <a:lnTo>
                    <a:pt x="5" y="177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3" y="175"/>
                  </a:lnTo>
                  <a:lnTo>
                    <a:pt x="15" y="174"/>
                  </a:lnTo>
                  <a:lnTo>
                    <a:pt x="19" y="174"/>
                  </a:lnTo>
                  <a:lnTo>
                    <a:pt x="21" y="172"/>
                  </a:lnTo>
                  <a:lnTo>
                    <a:pt x="23" y="172"/>
                  </a:lnTo>
                  <a:lnTo>
                    <a:pt x="27" y="171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1" y="171"/>
                  </a:lnTo>
                  <a:lnTo>
                    <a:pt x="31" y="172"/>
                  </a:lnTo>
                  <a:lnTo>
                    <a:pt x="30" y="174"/>
                  </a:lnTo>
                  <a:lnTo>
                    <a:pt x="33" y="174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38" y="171"/>
                  </a:lnTo>
                  <a:lnTo>
                    <a:pt x="36" y="170"/>
                  </a:lnTo>
                  <a:lnTo>
                    <a:pt x="35" y="169"/>
                  </a:lnTo>
                  <a:lnTo>
                    <a:pt x="36" y="168"/>
                  </a:lnTo>
                  <a:lnTo>
                    <a:pt x="37" y="168"/>
                  </a:lnTo>
                  <a:lnTo>
                    <a:pt x="38" y="167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3" y="159"/>
                  </a:lnTo>
                  <a:lnTo>
                    <a:pt x="28" y="155"/>
                  </a:lnTo>
                  <a:lnTo>
                    <a:pt x="25" y="153"/>
                  </a:lnTo>
                  <a:lnTo>
                    <a:pt x="19" y="147"/>
                  </a:lnTo>
                  <a:lnTo>
                    <a:pt x="18" y="145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4" y="134"/>
                  </a:lnTo>
                  <a:lnTo>
                    <a:pt x="12" y="133"/>
                  </a:lnTo>
                  <a:lnTo>
                    <a:pt x="11" y="132"/>
                  </a:lnTo>
                  <a:lnTo>
                    <a:pt x="10" y="130"/>
                  </a:lnTo>
                  <a:lnTo>
                    <a:pt x="12" y="125"/>
                  </a:lnTo>
                  <a:lnTo>
                    <a:pt x="14" y="123"/>
                  </a:lnTo>
                  <a:lnTo>
                    <a:pt x="17" y="119"/>
                  </a:lnTo>
                  <a:lnTo>
                    <a:pt x="21" y="115"/>
                  </a:lnTo>
                  <a:lnTo>
                    <a:pt x="23" y="115"/>
                  </a:lnTo>
                  <a:lnTo>
                    <a:pt x="23" y="118"/>
                  </a:lnTo>
                  <a:lnTo>
                    <a:pt x="27" y="118"/>
                  </a:lnTo>
                  <a:lnTo>
                    <a:pt x="29" y="117"/>
                  </a:lnTo>
                  <a:lnTo>
                    <a:pt x="33" y="115"/>
                  </a:lnTo>
                  <a:lnTo>
                    <a:pt x="38" y="109"/>
                  </a:lnTo>
                  <a:lnTo>
                    <a:pt x="41" y="106"/>
                  </a:lnTo>
                  <a:lnTo>
                    <a:pt x="42" y="103"/>
                  </a:lnTo>
                  <a:lnTo>
                    <a:pt x="42" y="97"/>
                  </a:lnTo>
                  <a:lnTo>
                    <a:pt x="46" y="94"/>
                  </a:lnTo>
                  <a:lnTo>
                    <a:pt x="50" y="92"/>
                  </a:lnTo>
                  <a:lnTo>
                    <a:pt x="52" y="87"/>
                  </a:lnTo>
                  <a:lnTo>
                    <a:pt x="53" y="79"/>
                  </a:lnTo>
                  <a:lnTo>
                    <a:pt x="54" y="72"/>
                  </a:lnTo>
                  <a:lnTo>
                    <a:pt x="57" y="68"/>
                  </a:lnTo>
                  <a:lnTo>
                    <a:pt x="59" y="67"/>
                  </a:lnTo>
                  <a:lnTo>
                    <a:pt x="60" y="64"/>
                  </a:lnTo>
                  <a:lnTo>
                    <a:pt x="54" y="59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3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49" y="40"/>
                  </a:lnTo>
                  <a:lnTo>
                    <a:pt x="49" y="36"/>
                  </a:lnTo>
                  <a:lnTo>
                    <a:pt x="48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4" y="18"/>
                  </a:lnTo>
                  <a:lnTo>
                    <a:pt x="53" y="20"/>
                  </a:lnTo>
                  <a:lnTo>
                    <a:pt x="61" y="20"/>
                  </a:lnTo>
                  <a:lnTo>
                    <a:pt x="65" y="17"/>
                  </a:lnTo>
                  <a:lnTo>
                    <a:pt x="74" y="17"/>
                  </a:lnTo>
                  <a:lnTo>
                    <a:pt x="75" y="16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1" y="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9" name="Freeform 10396"/>
            <p:cNvSpPr>
              <a:spLocks/>
            </p:cNvSpPr>
            <p:nvPr/>
          </p:nvSpPr>
          <p:spPr bwMode="auto">
            <a:xfrm>
              <a:off x="5553839" y="4228323"/>
              <a:ext cx="327367" cy="575295"/>
            </a:xfrm>
            <a:custGeom>
              <a:avLst/>
              <a:gdLst>
                <a:gd name="T0" fmla="*/ 2147483646 w 92"/>
                <a:gd name="T1" fmla="*/ 2147483646 h 202"/>
                <a:gd name="T2" fmla="*/ 2147483646 w 92"/>
                <a:gd name="T3" fmla="*/ 2147483646 h 202"/>
                <a:gd name="T4" fmla="*/ 2147483646 w 92"/>
                <a:gd name="T5" fmla="*/ 2147483646 h 202"/>
                <a:gd name="T6" fmla="*/ 2147483646 w 92"/>
                <a:gd name="T7" fmla="*/ 2147483646 h 202"/>
                <a:gd name="T8" fmla="*/ 2147483646 w 92"/>
                <a:gd name="T9" fmla="*/ 2147483646 h 202"/>
                <a:gd name="T10" fmla="*/ 2147483646 w 92"/>
                <a:gd name="T11" fmla="*/ 2147483646 h 202"/>
                <a:gd name="T12" fmla="*/ 2147483646 w 92"/>
                <a:gd name="T13" fmla="*/ 2147483646 h 202"/>
                <a:gd name="T14" fmla="*/ 2147483646 w 92"/>
                <a:gd name="T15" fmla="*/ 2147483646 h 202"/>
                <a:gd name="T16" fmla="*/ 2147483646 w 92"/>
                <a:gd name="T17" fmla="*/ 2147483646 h 202"/>
                <a:gd name="T18" fmla="*/ 2147483646 w 92"/>
                <a:gd name="T19" fmla="*/ 2147483646 h 202"/>
                <a:gd name="T20" fmla="*/ 2147483646 w 92"/>
                <a:gd name="T21" fmla="*/ 2147483646 h 202"/>
                <a:gd name="T22" fmla="*/ 2147483646 w 92"/>
                <a:gd name="T23" fmla="*/ 2147483646 h 202"/>
                <a:gd name="T24" fmla="*/ 2147483646 w 92"/>
                <a:gd name="T25" fmla="*/ 2147483646 h 202"/>
                <a:gd name="T26" fmla="*/ 2147483646 w 92"/>
                <a:gd name="T27" fmla="*/ 2147483646 h 202"/>
                <a:gd name="T28" fmla="*/ 2147483646 w 92"/>
                <a:gd name="T29" fmla="*/ 2147483646 h 202"/>
                <a:gd name="T30" fmla="*/ 2147483646 w 92"/>
                <a:gd name="T31" fmla="*/ 2147483646 h 202"/>
                <a:gd name="T32" fmla="*/ 2147483646 w 92"/>
                <a:gd name="T33" fmla="*/ 2147483646 h 202"/>
                <a:gd name="T34" fmla="*/ 2147483646 w 92"/>
                <a:gd name="T35" fmla="*/ 2147483646 h 202"/>
                <a:gd name="T36" fmla="*/ 2147483646 w 92"/>
                <a:gd name="T37" fmla="*/ 2147483646 h 202"/>
                <a:gd name="T38" fmla="*/ 2147483646 w 92"/>
                <a:gd name="T39" fmla="*/ 2147483646 h 202"/>
                <a:gd name="T40" fmla="*/ 2147483646 w 92"/>
                <a:gd name="T41" fmla="*/ 2147483646 h 202"/>
                <a:gd name="T42" fmla="*/ 0 w 92"/>
                <a:gd name="T43" fmla="*/ 2147483646 h 202"/>
                <a:gd name="T44" fmla="*/ 2147483646 w 92"/>
                <a:gd name="T45" fmla="*/ 2147483646 h 202"/>
                <a:gd name="T46" fmla="*/ 2147483646 w 92"/>
                <a:gd name="T47" fmla="*/ 2147483646 h 202"/>
                <a:gd name="T48" fmla="*/ 2147483646 w 92"/>
                <a:gd name="T49" fmla="*/ 2147483646 h 202"/>
                <a:gd name="T50" fmla="*/ 2147483646 w 92"/>
                <a:gd name="T51" fmla="*/ 2147483646 h 202"/>
                <a:gd name="T52" fmla="*/ 2147483646 w 92"/>
                <a:gd name="T53" fmla="*/ 2147483646 h 202"/>
                <a:gd name="T54" fmla="*/ 2147483646 w 92"/>
                <a:gd name="T55" fmla="*/ 2147483646 h 202"/>
                <a:gd name="T56" fmla="*/ 2147483646 w 92"/>
                <a:gd name="T57" fmla="*/ 2147483646 h 202"/>
                <a:gd name="T58" fmla="*/ 2147483646 w 92"/>
                <a:gd name="T59" fmla="*/ 2147483646 h 202"/>
                <a:gd name="T60" fmla="*/ 2147483646 w 92"/>
                <a:gd name="T61" fmla="*/ 2147483646 h 202"/>
                <a:gd name="T62" fmla="*/ 2147483646 w 92"/>
                <a:gd name="T63" fmla="*/ 2147483646 h 202"/>
                <a:gd name="T64" fmla="*/ 2147483646 w 92"/>
                <a:gd name="T65" fmla="*/ 2147483646 h 202"/>
                <a:gd name="T66" fmla="*/ 2147483646 w 92"/>
                <a:gd name="T67" fmla="*/ 2147483646 h 202"/>
                <a:gd name="T68" fmla="*/ 2147483646 w 92"/>
                <a:gd name="T69" fmla="*/ 2147483646 h 202"/>
                <a:gd name="T70" fmla="*/ 2147483646 w 92"/>
                <a:gd name="T71" fmla="*/ 2147483646 h 202"/>
                <a:gd name="T72" fmla="*/ 2147483646 w 92"/>
                <a:gd name="T73" fmla="*/ 2147483646 h 202"/>
                <a:gd name="T74" fmla="*/ 2147483646 w 92"/>
                <a:gd name="T75" fmla="*/ 2147483646 h 202"/>
                <a:gd name="T76" fmla="*/ 2147483646 w 92"/>
                <a:gd name="T77" fmla="*/ 2147483646 h 202"/>
                <a:gd name="T78" fmla="*/ 2147483646 w 92"/>
                <a:gd name="T79" fmla="*/ 2147483646 h 202"/>
                <a:gd name="T80" fmla="*/ 2147483646 w 92"/>
                <a:gd name="T81" fmla="*/ 2147483646 h 202"/>
                <a:gd name="T82" fmla="*/ 2147483646 w 92"/>
                <a:gd name="T83" fmla="*/ 2147483646 h 202"/>
                <a:gd name="T84" fmla="*/ 2147483646 w 92"/>
                <a:gd name="T85" fmla="*/ 2147483646 h 202"/>
                <a:gd name="T86" fmla="*/ 2147483646 w 92"/>
                <a:gd name="T87" fmla="*/ 2147483646 h 202"/>
                <a:gd name="T88" fmla="*/ 2147483646 w 92"/>
                <a:gd name="T89" fmla="*/ 2147483646 h 202"/>
                <a:gd name="T90" fmla="*/ 2147483646 w 92"/>
                <a:gd name="T91" fmla="*/ 2147483646 h 202"/>
                <a:gd name="T92" fmla="*/ 2147483646 w 92"/>
                <a:gd name="T93" fmla="*/ 2147483646 h 202"/>
                <a:gd name="T94" fmla="*/ 2147483646 w 92"/>
                <a:gd name="T95" fmla="*/ 2147483646 h 202"/>
                <a:gd name="T96" fmla="*/ 2147483646 w 92"/>
                <a:gd name="T97" fmla="*/ 2147483646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" h="202">
                  <a:moveTo>
                    <a:pt x="82" y="0"/>
                  </a:moveTo>
                  <a:lnTo>
                    <a:pt x="83" y="1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9"/>
                  </a:lnTo>
                  <a:lnTo>
                    <a:pt x="87" y="15"/>
                  </a:lnTo>
                  <a:lnTo>
                    <a:pt x="89" y="24"/>
                  </a:lnTo>
                  <a:lnTo>
                    <a:pt x="91" y="35"/>
                  </a:lnTo>
                  <a:lnTo>
                    <a:pt x="91" y="44"/>
                  </a:lnTo>
                  <a:lnTo>
                    <a:pt x="92" y="51"/>
                  </a:lnTo>
                  <a:lnTo>
                    <a:pt x="91" y="54"/>
                  </a:lnTo>
                  <a:lnTo>
                    <a:pt x="89" y="54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3" y="56"/>
                  </a:lnTo>
                  <a:lnTo>
                    <a:pt x="83" y="60"/>
                  </a:lnTo>
                  <a:lnTo>
                    <a:pt x="84" y="62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0" y="79"/>
                  </a:lnTo>
                  <a:lnTo>
                    <a:pt x="78" y="87"/>
                  </a:lnTo>
                  <a:lnTo>
                    <a:pt x="77" y="97"/>
                  </a:lnTo>
                  <a:lnTo>
                    <a:pt x="72" y="108"/>
                  </a:lnTo>
                  <a:lnTo>
                    <a:pt x="67" y="122"/>
                  </a:lnTo>
                  <a:lnTo>
                    <a:pt x="63" y="132"/>
                  </a:lnTo>
                  <a:lnTo>
                    <a:pt x="61" y="140"/>
                  </a:lnTo>
                  <a:lnTo>
                    <a:pt x="60" y="148"/>
                  </a:lnTo>
                  <a:lnTo>
                    <a:pt x="59" y="155"/>
                  </a:lnTo>
                  <a:lnTo>
                    <a:pt x="56" y="164"/>
                  </a:lnTo>
                  <a:lnTo>
                    <a:pt x="52" y="176"/>
                  </a:lnTo>
                  <a:lnTo>
                    <a:pt x="46" y="187"/>
                  </a:lnTo>
                  <a:lnTo>
                    <a:pt x="41" y="193"/>
                  </a:lnTo>
                  <a:lnTo>
                    <a:pt x="37" y="197"/>
                  </a:lnTo>
                  <a:lnTo>
                    <a:pt x="33" y="199"/>
                  </a:lnTo>
                  <a:lnTo>
                    <a:pt x="26" y="202"/>
                  </a:lnTo>
                  <a:lnTo>
                    <a:pt x="18" y="201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5" y="183"/>
                  </a:lnTo>
                  <a:lnTo>
                    <a:pt x="5" y="175"/>
                  </a:lnTo>
                  <a:lnTo>
                    <a:pt x="2" y="169"/>
                  </a:lnTo>
                  <a:lnTo>
                    <a:pt x="1" y="164"/>
                  </a:lnTo>
                  <a:lnTo>
                    <a:pt x="0" y="159"/>
                  </a:lnTo>
                  <a:lnTo>
                    <a:pt x="1" y="151"/>
                  </a:lnTo>
                  <a:lnTo>
                    <a:pt x="5" y="141"/>
                  </a:lnTo>
                  <a:lnTo>
                    <a:pt x="10" y="136"/>
                  </a:lnTo>
                  <a:lnTo>
                    <a:pt x="13" y="130"/>
                  </a:lnTo>
                  <a:lnTo>
                    <a:pt x="14" y="127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7" y="119"/>
                  </a:lnTo>
                  <a:lnTo>
                    <a:pt x="17" y="116"/>
                  </a:lnTo>
                  <a:lnTo>
                    <a:pt x="16" y="113"/>
                  </a:lnTo>
                  <a:lnTo>
                    <a:pt x="16" y="83"/>
                  </a:lnTo>
                  <a:lnTo>
                    <a:pt x="21" y="74"/>
                  </a:lnTo>
                  <a:lnTo>
                    <a:pt x="22" y="68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6" y="56"/>
                  </a:lnTo>
                  <a:lnTo>
                    <a:pt x="38" y="58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2"/>
                  </a:lnTo>
                  <a:lnTo>
                    <a:pt x="48" y="50"/>
                  </a:lnTo>
                  <a:lnTo>
                    <a:pt x="51" y="47"/>
                  </a:lnTo>
                  <a:lnTo>
                    <a:pt x="52" y="45"/>
                  </a:lnTo>
                  <a:lnTo>
                    <a:pt x="53" y="44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8" y="43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4" y="23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9" y="21"/>
                  </a:lnTo>
                  <a:lnTo>
                    <a:pt x="71" y="17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7" y="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0" name="Freeform 10398"/>
            <p:cNvSpPr>
              <a:spLocks/>
            </p:cNvSpPr>
            <p:nvPr/>
          </p:nvSpPr>
          <p:spPr bwMode="auto">
            <a:xfrm>
              <a:off x="7112730" y="3257627"/>
              <a:ext cx="102442" cy="162080"/>
            </a:xfrm>
            <a:custGeom>
              <a:avLst/>
              <a:gdLst>
                <a:gd name="T0" fmla="*/ 2147483647 w 29"/>
                <a:gd name="T1" fmla="*/ 0 h 57"/>
                <a:gd name="T2" fmla="*/ 2147483647 w 29"/>
                <a:gd name="T3" fmla="*/ 0 h 57"/>
                <a:gd name="T4" fmla="*/ 2147483647 w 29"/>
                <a:gd name="T5" fmla="*/ 2147483647 h 57"/>
                <a:gd name="T6" fmla="*/ 2147483647 w 29"/>
                <a:gd name="T7" fmla="*/ 2147483647 h 57"/>
                <a:gd name="T8" fmla="*/ 2147483647 w 29"/>
                <a:gd name="T9" fmla="*/ 2147483647 h 57"/>
                <a:gd name="T10" fmla="*/ 2147483647 w 29"/>
                <a:gd name="T11" fmla="*/ 2147483647 h 57"/>
                <a:gd name="T12" fmla="*/ 2147483647 w 29"/>
                <a:gd name="T13" fmla="*/ 2147483647 h 57"/>
                <a:gd name="T14" fmla="*/ 2147483647 w 29"/>
                <a:gd name="T15" fmla="*/ 2147483647 h 57"/>
                <a:gd name="T16" fmla="*/ 2147483647 w 29"/>
                <a:gd name="T17" fmla="*/ 2147483647 h 57"/>
                <a:gd name="T18" fmla="*/ 2147483647 w 29"/>
                <a:gd name="T19" fmla="*/ 2147483647 h 57"/>
                <a:gd name="T20" fmla="*/ 2147483647 w 29"/>
                <a:gd name="T21" fmla="*/ 2147483647 h 57"/>
                <a:gd name="T22" fmla="*/ 2147483647 w 29"/>
                <a:gd name="T23" fmla="*/ 2147483647 h 57"/>
                <a:gd name="T24" fmla="*/ 2147483647 w 29"/>
                <a:gd name="T25" fmla="*/ 2147483647 h 57"/>
                <a:gd name="T26" fmla="*/ 2147483647 w 29"/>
                <a:gd name="T27" fmla="*/ 2147483647 h 57"/>
                <a:gd name="T28" fmla="*/ 2147483647 w 29"/>
                <a:gd name="T29" fmla="*/ 2147483647 h 57"/>
                <a:gd name="T30" fmla="*/ 2147483647 w 29"/>
                <a:gd name="T31" fmla="*/ 2147483647 h 57"/>
                <a:gd name="T32" fmla="*/ 2147483647 w 29"/>
                <a:gd name="T33" fmla="*/ 2147483647 h 57"/>
                <a:gd name="T34" fmla="*/ 2147483647 w 29"/>
                <a:gd name="T35" fmla="*/ 2147483647 h 57"/>
                <a:gd name="T36" fmla="*/ 2147483647 w 29"/>
                <a:gd name="T37" fmla="*/ 2147483647 h 57"/>
                <a:gd name="T38" fmla="*/ 2147483647 w 29"/>
                <a:gd name="T39" fmla="*/ 2147483647 h 57"/>
                <a:gd name="T40" fmla="*/ 2147483647 w 29"/>
                <a:gd name="T41" fmla="*/ 2147483647 h 57"/>
                <a:gd name="T42" fmla="*/ 2147483647 w 29"/>
                <a:gd name="T43" fmla="*/ 2147483647 h 57"/>
                <a:gd name="T44" fmla="*/ 2147483647 w 29"/>
                <a:gd name="T45" fmla="*/ 2147483647 h 57"/>
                <a:gd name="T46" fmla="*/ 2147483647 w 29"/>
                <a:gd name="T47" fmla="*/ 2147483647 h 57"/>
                <a:gd name="T48" fmla="*/ 2147483647 w 29"/>
                <a:gd name="T49" fmla="*/ 2147483647 h 57"/>
                <a:gd name="T50" fmla="*/ 2147483647 w 29"/>
                <a:gd name="T51" fmla="*/ 2147483647 h 57"/>
                <a:gd name="T52" fmla="*/ 2147483647 w 29"/>
                <a:gd name="T53" fmla="*/ 2147483647 h 57"/>
                <a:gd name="T54" fmla="*/ 2147483647 w 29"/>
                <a:gd name="T55" fmla="*/ 2147483647 h 57"/>
                <a:gd name="T56" fmla="*/ 0 w 29"/>
                <a:gd name="T57" fmla="*/ 2147483647 h 57"/>
                <a:gd name="T58" fmla="*/ 0 w 29"/>
                <a:gd name="T59" fmla="*/ 2147483647 h 57"/>
                <a:gd name="T60" fmla="*/ 2147483647 w 29"/>
                <a:gd name="T61" fmla="*/ 2147483647 h 57"/>
                <a:gd name="T62" fmla="*/ 2147483647 w 29"/>
                <a:gd name="T63" fmla="*/ 2147483647 h 57"/>
                <a:gd name="T64" fmla="*/ 2147483647 w 29"/>
                <a:gd name="T65" fmla="*/ 2147483647 h 57"/>
                <a:gd name="T66" fmla="*/ 2147483647 w 29"/>
                <a:gd name="T67" fmla="*/ 2147483647 h 57"/>
                <a:gd name="T68" fmla="*/ 2147483647 w 29"/>
                <a:gd name="T69" fmla="*/ 2147483647 h 57"/>
                <a:gd name="T70" fmla="*/ 2147483647 w 29"/>
                <a:gd name="T71" fmla="*/ 2147483647 h 57"/>
                <a:gd name="T72" fmla="*/ 2147483647 w 29"/>
                <a:gd name="T73" fmla="*/ 2147483647 h 57"/>
                <a:gd name="T74" fmla="*/ 2147483647 w 29"/>
                <a:gd name="T75" fmla="*/ 2147483647 h 57"/>
                <a:gd name="T76" fmla="*/ 2147483647 w 29"/>
                <a:gd name="T77" fmla="*/ 2147483647 h 57"/>
                <a:gd name="T78" fmla="*/ 2147483647 w 29"/>
                <a:gd name="T79" fmla="*/ 2147483647 h 57"/>
                <a:gd name="T80" fmla="*/ 2147483647 w 29"/>
                <a:gd name="T81" fmla="*/ 2147483647 h 57"/>
                <a:gd name="T82" fmla="*/ 2147483647 w 29"/>
                <a:gd name="T83" fmla="*/ 2147483647 h 57"/>
                <a:gd name="T84" fmla="*/ 2147483647 w 29"/>
                <a:gd name="T85" fmla="*/ 2147483647 h 57"/>
                <a:gd name="T86" fmla="*/ 2147483647 w 29"/>
                <a:gd name="T87" fmla="*/ 2147483647 h 57"/>
                <a:gd name="T88" fmla="*/ 2147483647 w 29"/>
                <a:gd name="T89" fmla="*/ 2147483647 h 57"/>
                <a:gd name="T90" fmla="*/ 2147483647 w 29"/>
                <a:gd name="T91" fmla="*/ 2147483647 h 57"/>
                <a:gd name="T92" fmla="*/ 0 w 29"/>
                <a:gd name="T93" fmla="*/ 2147483647 h 57"/>
                <a:gd name="T94" fmla="*/ 0 w 29"/>
                <a:gd name="T95" fmla="*/ 2147483647 h 57"/>
                <a:gd name="T96" fmla="*/ 2147483647 w 29"/>
                <a:gd name="T97" fmla="*/ 2147483647 h 57"/>
                <a:gd name="T98" fmla="*/ 2147483647 w 29"/>
                <a:gd name="T99" fmla="*/ 0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" h="57">
                  <a:moveTo>
                    <a:pt x="2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7" y="15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9" y="32"/>
                  </a:lnTo>
                  <a:lnTo>
                    <a:pt x="29" y="40"/>
                  </a:lnTo>
                  <a:lnTo>
                    <a:pt x="27" y="47"/>
                  </a:lnTo>
                  <a:lnTo>
                    <a:pt x="25" y="52"/>
                  </a:lnTo>
                  <a:lnTo>
                    <a:pt x="22" y="53"/>
                  </a:lnTo>
                  <a:lnTo>
                    <a:pt x="19" y="55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9" y="56"/>
                  </a:lnTo>
                  <a:lnTo>
                    <a:pt x="7" y="54"/>
                  </a:lnTo>
                  <a:lnTo>
                    <a:pt x="6" y="52"/>
                  </a:lnTo>
                  <a:lnTo>
                    <a:pt x="2" y="48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1" name="Freeform 10404"/>
            <p:cNvSpPr>
              <a:spLocks/>
            </p:cNvSpPr>
            <p:nvPr/>
          </p:nvSpPr>
          <p:spPr bwMode="auto">
            <a:xfrm>
              <a:off x="3331311" y="2128409"/>
              <a:ext cx="472121" cy="334847"/>
            </a:xfrm>
            <a:custGeom>
              <a:avLst/>
              <a:gdLst>
                <a:gd name="T0" fmla="*/ 2147483647 w 133"/>
                <a:gd name="T1" fmla="*/ 0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2147483647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2147483647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2147483647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2147483647 w 133"/>
                <a:gd name="T67" fmla="*/ 2147483647 h 118"/>
                <a:gd name="T68" fmla="*/ 0 w 133"/>
                <a:gd name="T69" fmla="*/ 2147483647 h 118"/>
                <a:gd name="T70" fmla="*/ 2147483647 w 133"/>
                <a:gd name="T71" fmla="*/ 2147483647 h 118"/>
                <a:gd name="T72" fmla="*/ 2147483647 w 133"/>
                <a:gd name="T73" fmla="*/ 2147483647 h 118"/>
                <a:gd name="T74" fmla="*/ 2147483647 w 133"/>
                <a:gd name="T75" fmla="*/ 2147483647 h 118"/>
                <a:gd name="T76" fmla="*/ 2147483647 w 133"/>
                <a:gd name="T77" fmla="*/ 2147483647 h 118"/>
                <a:gd name="T78" fmla="*/ 2147483647 w 133"/>
                <a:gd name="T79" fmla="*/ 2147483647 h 118"/>
                <a:gd name="T80" fmla="*/ 2147483647 w 133"/>
                <a:gd name="T81" fmla="*/ 2147483647 h 118"/>
                <a:gd name="T82" fmla="*/ 2147483647 w 133"/>
                <a:gd name="T83" fmla="*/ 2147483647 h 118"/>
                <a:gd name="T84" fmla="*/ 2147483647 w 133"/>
                <a:gd name="T85" fmla="*/ 2147483647 h 118"/>
                <a:gd name="T86" fmla="*/ 2147483647 w 133"/>
                <a:gd name="T87" fmla="*/ 2147483647 h 118"/>
                <a:gd name="T88" fmla="*/ 2147483647 w 133"/>
                <a:gd name="T89" fmla="*/ 2147483647 h 118"/>
                <a:gd name="T90" fmla="*/ 2147483647 w 133"/>
                <a:gd name="T91" fmla="*/ 2147483647 h 118"/>
                <a:gd name="T92" fmla="*/ 2147483647 w 133"/>
                <a:gd name="T93" fmla="*/ 0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3" h="118">
                  <a:moveTo>
                    <a:pt x="87" y="0"/>
                  </a:moveTo>
                  <a:lnTo>
                    <a:pt x="90" y="0"/>
                  </a:lnTo>
                  <a:lnTo>
                    <a:pt x="90" y="3"/>
                  </a:lnTo>
                  <a:lnTo>
                    <a:pt x="93" y="6"/>
                  </a:lnTo>
                  <a:lnTo>
                    <a:pt x="97" y="6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4" y="6"/>
                  </a:lnTo>
                  <a:lnTo>
                    <a:pt x="114" y="10"/>
                  </a:lnTo>
                  <a:lnTo>
                    <a:pt x="115" y="11"/>
                  </a:lnTo>
                  <a:lnTo>
                    <a:pt x="121" y="11"/>
                  </a:lnTo>
                  <a:lnTo>
                    <a:pt x="122" y="13"/>
                  </a:lnTo>
                  <a:lnTo>
                    <a:pt x="122" y="35"/>
                  </a:lnTo>
                  <a:lnTo>
                    <a:pt x="124" y="40"/>
                  </a:lnTo>
                  <a:lnTo>
                    <a:pt x="131" y="44"/>
                  </a:lnTo>
                  <a:lnTo>
                    <a:pt x="133" y="46"/>
                  </a:lnTo>
                  <a:lnTo>
                    <a:pt x="133" y="49"/>
                  </a:lnTo>
                  <a:lnTo>
                    <a:pt x="132" y="49"/>
                  </a:lnTo>
                  <a:lnTo>
                    <a:pt x="132" y="53"/>
                  </a:lnTo>
                  <a:lnTo>
                    <a:pt x="131" y="54"/>
                  </a:lnTo>
                  <a:lnTo>
                    <a:pt x="130" y="54"/>
                  </a:lnTo>
                  <a:lnTo>
                    <a:pt x="127" y="53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3" y="54"/>
                  </a:lnTo>
                  <a:lnTo>
                    <a:pt x="110" y="56"/>
                  </a:lnTo>
                  <a:lnTo>
                    <a:pt x="109" y="57"/>
                  </a:lnTo>
                  <a:lnTo>
                    <a:pt x="102" y="60"/>
                  </a:lnTo>
                  <a:lnTo>
                    <a:pt x="101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67"/>
                  </a:lnTo>
                  <a:lnTo>
                    <a:pt x="104" y="67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5" y="73"/>
                  </a:lnTo>
                  <a:lnTo>
                    <a:pt x="92" y="75"/>
                  </a:lnTo>
                  <a:lnTo>
                    <a:pt x="87" y="77"/>
                  </a:lnTo>
                  <a:lnTo>
                    <a:pt x="82" y="83"/>
                  </a:lnTo>
                  <a:lnTo>
                    <a:pt x="79" y="88"/>
                  </a:lnTo>
                  <a:lnTo>
                    <a:pt x="78" y="89"/>
                  </a:lnTo>
                  <a:lnTo>
                    <a:pt x="76" y="89"/>
                  </a:lnTo>
                  <a:lnTo>
                    <a:pt x="75" y="90"/>
                  </a:lnTo>
                  <a:lnTo>
                    <a:pt x="74" y="90"/>
                  </a:lnTo>
                  <a:lnTo>
                    <a:pt x="71" y="91"/>
                  </a:lnTo>
                  <a:lnTo>
                    <a:pt x="68" y="91"/>
                  </a:lnTo>
                  <a:lnTo>
                    <a:pt x="68" y="90"/>
                  </a:lnTo>
                  <a:lnTo>
                    <a:pt x="67" y="89"/>
                  </a:lnTo>
                  <a:lnTo>
                    <a:pt x="66" y="89"/>
                  </a:lnTo>
                  <a:lnTo>
                    <a:pt x="64" y="90"/>
                  </a:lnTo>
                  <a:lnTo>
                    <a:pt x="62" y="95"/>
                  </a:lnTo>
                  <a:lnTo>
                    <a:pt x="60" y="97"/>
                  </a:lnTo>
                  <a:lnTo>
                    <a:pt x="59" y="97"/>
                  </a:lnTo>
                  <a:lnTo>
                    <a:pt x="58" y="95"/>
                  </a:lnTo>
                  <a:lnTo>
                    <a:pt x="56" y="94"/>
                  </a:lnTo>
                  <a:lnTo>
                    <a:pt x="54" y="96"/>
                  </a:lnTo>
                  <a:lnTo>
                    <a:pt x="53" y="98"/>
                  </a:lnTo>
                  <a:lnTo>
                    <a:pt x="52" y="99"/>
                  </a:lnTo>
                  <a:lnTo>
                    <a:pt x="52" y="100"/>
                  </a:lnTo>
                  <a:lnTo>
                    <a:pt x="50" y="102"/>
                  </a:lnTo>
                  <a:lnTo>
                    <a:pt x="47" y="104"/>
                  </a:lnTo>
                  <a:lnTo>
                    <a:pt x="45" y="105"/>
                  </a:lnTo>
                  <a:lnTo>
                    <a:pt x="45" y="118"/>
                  </a:lnTo>
                  <a:lnTo>
                    <a:pt x="0" y="118"/>
                  </a:lnTo>
                  <a:lnTo>
                    <a:pt x="5" y="113"/>
                  </a:lnTo>
                  <a:lnTo>
                    <a:pt x="9" y="111"/>
                  </a:lnTo>
                  <a:lnTo>
                    <a:pt x="14" y="111"/>
                  </a:lnTo>
                  <a:lnTo>
                    <a:pt x="18" y="110"/>
                  </a:lnTo>
                  <a:lnTo>
                    <a:pt x="38" y="90"/>
                  </a:lnTo>
                  <a:lnTo>
                    <a:pt x="41" y="83"/>
                  </a:lnTo>
                  <a:lnTo>
                    <a:pt x="41" y="81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7" y="69"/>
                  </a:lnTo>
                  <a:lnTo>
                    <a:pt x="40" y="61"/>
                  </a:lnTo>
                  <a:lnTo>
                    <a:pt x="43" y="57"/>
                  </a:lnTo>
                  <a:lnTo>
                    <a:pt x="45" y="54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6" y="38"/>
                  </a:lnTo>
                  <a:lnTo>
                    <a:pt x="61" y="35"/>
                  </a:lnTo>
                  <a:lnTo>
                    <a:pt x="68" y="29"/>
                  </a:lnTo>
                  <a:lnTo>
                    <a:pt x="75" y="18"/>
                  </a:lnTo>
                  <a:lnTo>
                    <a:pt x="77" y="14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4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2" name="Freeform 10405"/>
            <p:cNvSpPr>
              <a:spLocks/>
            </p:cNvSpPr>
            <p:nvPr/>
          </p:nvSpPr>
          <p:spPr bwMode="auto">
            <a:xfrm>
              <a:off x="3491656" y="2073195"/>
              <a:ext cx="815076" cy="789026"/>
            </a:xfrm>
            <a:custGeom>
              <a:avLst/>
              <a:gdLst>
                <a:gd name="T0" fmla="*/ 2147483647 w 229"/>
                <a:gd name="T1" fmla="*/ 2147483647 h 277"/>
                <a:gd name="T2" fmla="*/ 2147483647 w 229"/>
                <a:gd name="T3" fmla="*/ 2147483647 h 277"/>
                <a:gd name="T4" fmla="*/ 2147483647 w 229"/>
                <a:gd name="T5" fmla="*/ 2147483647 h 277"/>
                <a:gd name="T6" fmla="*/ 2147483647 w 229"/>
                <a:gd name="T7" fmla="*/ 2147483647 h 277"/>
                <a:gd name="T8" fmla="*/ 2147483647 w 229"/>
                <a:gd name="T9" fmla="*/ 2147483647 h 277"/>
                <a:gd name="T10" fmla="*/ 2147483647 w 229"/>
                <a:gd name="T11" fmla="*/ 2147483647 h 277"/>
                <a:gd name="T12" fmla="*/ 2147483647 w 229"/>
                <a:gd name="T13" fmla="*/ 2147483647 h 277"/>
                <a:gd name="T14" fmla="*/ 2147483647 w 229"/>
                <a:gd name="T15" fmla="*/ 2147483647 h 277"/>
                <a:gd name="T16" fmla="*/ 2147483647 w 229"/>
                <a:gd name="T17" fmla="*/ 2147483647 h 277"/>
                <a:gd name="T18" fmla="*/ 2147483647 w 229"/>
                <a:gd name="T19" fmla="*/ 2147483647 h 277"/>
                <a:gd name="T20" fmla="*/ 2147483647 w 229"/>
                <a:gd name="T21" fmla="*/ 2147483647 h 277"/>
                <a:gd name="T22" fmla="*/ 2147483647 w 229"/>
                <a:gd name="T23" fmla="*/ 2147483647 h 277"/>
                <a:gd name="T24" fmla="*/ 2147483647 w 229"/>
                <a:gd name="T25" fmla="*/ 2147483647 h 277"/>
                <a:gd name="T26" fmla="*/ 2147483647 w 229"/>
                <a:gd name="T27" fmla="*/ 2147483647 h 277"/>
                <a:gd name="T28" fmla="*/ 2147483647 w 229"/>
                <a:gd name="T29" fmla="*/ 2147483647 h 277"/>
                <a:gd name="T30" fmla="*/ 2147483647 w 229"/>
                <a:gd name="T31" fmla="*/ 2147483647 h 277"/>
                <a:gd name="T32" fmla="*/ 2147483647 w 229"/>
                <a:gd name="T33" fmla="*/ 2147483647 h 277"/>
                <a:gd name="T34" fmla="*/ 2147483647 w 229"/>
                <a:gd name="T35" fmla="*/ 2147483647 h 277"/>
                <a:gd name="T36" fmla="*/ 2147483647 w 229"/>
                <a:gd name="T37" fmla="*/ 2147483647 h 277"/>
                <a:gd name="T38" fmla="*/ 2147483647 w 229"/>
                <a:gd name="T39" fmla="*/ 2147483647 h 277"/>
                <a:gd name="T40" fmla="*/ 2147483647 w 229"/>
                <a:gd name="T41" fmla="*/ 2147483647 h 277"/>
                <a:gd name="T42" fmla="*/ 2147483647 w 229"/>
                <a:gd name="T43" fmla="*/ 2147483647 h 277"/>
                <a:gd name="T44" fmla="*/ 2147483647 w 229"/>
                <a:gd name="T45" fmla="*/ 2147483647 h 277"/>
                <a:gd name="T46" fmla="*/ 2147483647 w 229"/>
                <a:gd name="T47" fmla="*/ 2147483647 h 277"/>
                <a:gd name="T48" fmla="*/ 2147483647 w 229"/>
                <a:gd name="T49" fmla="*/ 2147483647 h 277"/>
                <a:gd name="T50" fmla="*/ 2147483647 w 229"/>
                <a:gd name="T51" fmla="*/ 2147483647 h 277"/>
                <a:gd name="T52" fmla="*/ 2147483647 w 229"/>
                <a:gd name="T53" fmla="*/ 2147483647 h 277"/>
                <a:gd name="T54" fmla="*/ 2147483647 w 229"/>
                <a:gd name="T55" fmla="*/ 2147483647 h 277"/>
                <a:gd name="T56" fmla="*/ 2147483647 w 229"/>
                <a:gd name="T57" fmla="*/ 2147483647 h 277"/>
                <a:gd name="T58" fmla="*/ 2147483647 w 229"/>
                <a:gd name="T59" fmla="*/ 2147483647 h 277"/>
                <a:gd name="T60" fmla="*/ 2147483647 w 229"/>
                <a:gd name="T61" fmla="*/ 2147483647 h 277"/>
                <a:gd name="T62" fmla="*/ 2147483647 w 229"/>
                <a:gd name="T63" fmla="*/ 2147483647 h 277"/>
                <a:gd name="T64" fmla="*/ 0 w 229"/>
                <a:gd name="T65" fmla="*/ 2147483647 h 277"/>
                <a:gd name="T66" fmla="*/ 2147483647 w 229"/>
                <a:gd name="T67" fmla="*/ 2147483647 h 277"/>
                <a:gd name="T68" fmla="*/ 2147483647 w 229"/>
                <a:gd name="T69" fmla="*/ 2147483647 h 277"/>
                <a:gd name="T70" fmla="*/ 2147483647 w 229"/>
                <a:gd name="T71" fmla="*/ 2147483647 h 277"/>
                <a:gd name="T72" fmla="*/ 2147483647 w 229"/>
                <a:gd name="T73" fmla="*/ 2147483647 h 277"/>
                <a:gd name="T74" fmla="*/ 2147483647 w 229"/>
                <a:gd name="T75" fmla="*/ 2147483647 h 277"/>
                <a:gd name="T76" fmla="*/ 2147483647 w 229"/>
                <a:gd name="T77" fmla="*/ 2147483647 h 277"/>
                <a:gd name="T78" fmla="*/ 2147483647 w 229"/>
                <a:gd name="T79" fmla="*/ 2147483647 h 277"/>
                <a:gd name="T80" fmla="*/ 2147483647 w 229"/>
                <a:gd name="T81" fmla="*/ 2147483647 h 277"/>
                <a:gd name="T82" fmla="*/ 2147483647 w 229"/>
                <a:gd name="T83" fmla="*/ 2147483647 h 277"/>
                <a:gd name="T84" fmla="*/ 2147483647 w 229"/>
                <a:gd name="T85" fmla="*/ 2147483647 h 277"/>
                <a:gd name="T86" fmla="*/ 2147483647 w 229"/>
                <a:gd name="T87" fmla="*/ 2147483647 h 277"/>
                <a:gd name="T88" fmla="*/ 2147483647 w 229"/>
                <a:gd name="T89" fmla="*/ 2147483647 h 277"/>
                <a:gd name="T90" fmla="*/ 2147483647 w 229"/>
                <a:gd name="T91" fmla="*/ 2147483647 h 277"/>
                <a:gd name="T92" fmla="*/ 2147483647 w 229"/>
                <a:gd name="T93" fmla="*/ 2147483647 h 277"/>
                <a:gd name="T94" fmla="*/ 2147483647 w 229"/>
                <a:gd name="T95" fmla="*/ 2147483647 h 277"/>
                <a:gd name="T96" fmla="*/ 2147483647 w 229"/>
                <a:gd name="T97" fmla="*/ 2147483647 h 277"/>
                <a:gd name="T98" fmla="*/ 2147483647 w 229"/>
                <a:gd name="T99" fmla="*/ 2147483647 h 277"/>
                <a:gd name="T100" fmla="*/ 2147483647 w 229"/>
                <a:gd name="T101" fmla="*/ 2147483647 h 277"/>
                <a:gd name="T102" fmla="*/ 2147483647 w 229"/>
                <a:gd name="T103" fmla="*/ 2147483647 h 277"/>
                <a:gd name="T104" fmla="*/ 2147483647 w 229"/>
                <a:gd name="T105" fmla="*/ 2147483647 h 277"/>
                <a:gd name="T106" fmla="*/ 2147483647 w 229"/>
                <a:gd name="T107" fmla="*/ 2147483647 h 277"/>
                <a:gd name="T108" fmla="*/ 2147483647 w 229"/>
                <a:gd name="T109" fmla="*/ 2147483647 h 277"/>
                <a:gd name="T110" fmla="*/ 2147483647 w 229"/>
                <a:gd name="T111" fmla="*/ 2147483647 h 277"/>
                <a:gd name="T112" fmla="*/ 2147483647 w 229"/>
                <a:gd name="T113" fmla="*/ 0 h 2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277">
                  <a:moveTo>
                    <a:pt x="170" y="0"/>
                  </a:moveTo>
                  <a:lnTo>
                    <a:pt x="171" y="0"/>
                  </a:lnTo>
                  <a:lnTo>
                    <a:pt x="171" y="1"/>
                  </a:lnTo>
                  <a:lnTo>
                    <a:pt x="172" y="2"/>
                  </a:lnTo>
                  <a:lnTo>
                    <a:pt x="175" y="2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80" y="1"/>
                  </a:lnTo>
                  <a:lnTo>
                    <a:pt x="183" y="1"/>
                  </a:lnTo>
                  <a:lnTo>
                    <a:pt x="185" y="2"/>
                  </a:lnTo>
                  <a:lnTo>
                    <a:pt x="184" y="6"/>
                  </a:lnTo>
                  <a:lnTo>
                    <a:pt x="179" y="10"/>
                  </a:lnTo>
                  <a:lnTo>
                    <a:pt x="180" y="10"/>
                  </a:lnTo>
                  <a:lnTo>
                    <a:pt x="183" y="13"/>
                  </a:lnTo>
                  <a:lnTo>
                    <a:pt x="183" y="25"/>
                  </a:lnTo>
                  <a:lnTo>
                    <a:pt x="184" y="26"/>
                  </a:lnTo>
                  <a:lnTo>
                    <a:pt x="184" y="29"/>
                  </a:lnTo>
                  <a:lnTo>
                    <a:pt x="183" y="31"/>
                  </a:lnTo>
                  <a:lnTo>
                    <a:pt x="183" y="36"/>
                  </a:lnTo>
                  <a:lnTo>
                    <a:pt x="181" y="37"/>
                  </a:lnTo>
                  <a:lnTo>
                    <a:pt x="179" y="38"/>
                  </a:lnTo>
                  <a:lnTo>
                    <a:pt x="178" y="39"/>
                  </a:lnTo>
                  <a:lnTo>
                    <a:pt x="178" y="40"/>
                  </a:lnTo>
                  <a:lnTo>
                    <a:pt x="175" y="44"/>
                  </a:lnTo>
                  <a:lnTo>
                    <a:pt x="173" y="47"/>
                  </a:lnTo>
                  <a:lnTo>
                    <a:pt x="173" y="53"/>
                  </a:lnTo>
                  <a:lnTo>
                    <a:pt x="176" y="56"/>
                  </a:lnTo>
                  <a:lnTo>
                    <a:pt x="180" y="61"/>
                  </a:lnTo>
                  <a:lnTo>
                    <a:pt x="181" y="63"/>
                  </a:lnTo>
                  <a:lnTo>
                    <a:pt x="181" y="65"/>
                  </a:lnTo>
                  <a:lnTo>
                    <a:pt x="183" y="69"/>
                  </a:lnTo>
                  <a:lnTo>
                    <a:pt x="185" y="73"/>
                  </a:lnTo>
                  <a:lnTo>
                    <a:pt x="187" y="75"/>
                  </a:lnTo>
                  <a:lnTo>
                    <a:pt x="191" y="78"/>
                  </a:lnTo>
                  <a:lnTo>
                    <a:pt x="192" y="85"/>
                  </a:lnTo>
                  <a:lnTo>
                    <a:pt x="193" y="93"/>
                  </a:lnTo>
                  <a:lnTo>
                    <a:pt x="195" y="102"/>
                  </a:lnTo>
                  <a:lnTo>
                    <a:pt x="194" y="103"/>
                  </a:lnTo>
                  <a:lnTo>
                    <a:pt x="193" y="103"/>
                  </a:lnTo>
                  <a:lnTo>
                    <a:pt x="196" y="107"/>
                  </a:lnTo>
                  <a:lnTo>
                    <a:pt x="198" y="109"/>
                  </a:lnTo>
                  <a:lnTo>
                    <a:pt x="198" y="113"/>
                  </a:lnTo>
                  <a:lnTo>
                    <a:pt x="199" y="118"/>
                  </a:lnTo>
                  <a:lnTo>
                    <a:pt x="202" y="125"/>
                  </a:lnTo>
                  <a:lnTo>
                    <a:pt x="204" y="129"/>
                  </a:lnTo>
                  <a:lnTo>
                    <a:pt x="206" y="132"/>
                  </a:lnTo>
                  <a:lnTo>
                    <a:pt x="206" y="138"/>
                  </a:lnTo>
                  <a:lnTo>
                    <a:pt x="203" y="140"/>
                  </a:lnTo>
                  <a:lnTo>
                    <a:pt x="202" y="140"/>
                  </a:lnTo>
                  <a:lnTo>
                    <a:pt x="202" y="141"/>
                  </a:lnTo>
                  <a:lnTo>
                    <a:pt x="207" y="146"/>
                  </a:lnTo>
                  <a:lnTo>
                    <a:pt x="207" y="147"/>
                  </a:lnTo>
                  <a:lnTo>
                    <a:pt x="206" y="147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3" y="150"/>
                  </a:lnTo>
                  <a:lnTo>
                    <a:pt x="201" y="155"/>
                  </a:lnTo>
                  <a:lnTo>
                    <a:pt x="200" y="156"/>
                  </a:lnTo>
                  <a:lnTo>
                    <a:pt x="199" y="156"/>
                  </a:lnTo>
                  <a:lnTo>
                    <a:pt x="198" y="157"/>
                  </a:lnTo>
                  <a:lnTo>
                    <a:pt x="196" y="157"/>
                  </a:lnTo>
                  <a:lnTo>
                    <a:pt x="196" y="158"/>
                  </a:lnTo>
                  <a:lnTo>
                    <a:pt x="200" y="162"/>
                  </a:lnTo>
                  <a:lnTo>
                    <a:pt x="202" y="163"/>
                  </a:lnTo>
                  <a:lnTo>
                    <a:pt x="206" y="167"/>
                  </a:lnTo>
                  <a:lnTo>
                    <a:pt x="206" y="170"/>
                  </a:lnTo>
                  <a:lnTo>
                    <a:pt x="204" y="171"/>
                  </a:lnTo>
                  <a:lnTo>
                    <a:pt x="206" y="171"/>
                  </a:lnTo>
                  <a:lnTo>
                    <a:pt x="208" y="172"/>
                  </a:lnTo>
                  <a:lnTo>
                    <a:pt x="210" y="177"/>
                  </a:lnTo>
                  <a:lnTo>
                    <a:pt x="211" y="177"/>
                  </a:lnTo>
                  <a:lnTo>
                    <a:pt x="213" y="178"/>
                  </a:lnTo>
                  <a:lnTo>
                    <a:pt x="214" y="177"/>
                  </a:lnTo>
                  <a:lnTo>
                    <a:pt x="216" y="177"/>
                  </a:lnTo>
                  <a:lnTo>
                    <a:pt x="217" y="178"/>
                  </a:lnTo>
                  <a:lnTo>
                    <a:pt x="219" y="179"/>
                  </a:lnTo>
                  <a:lnTo>
                    <a:pt x="223" y="183"/>
                  </a:lnTo>
                  <a:lnTo>
                    <a:pt x="226" y="185"/>
                  </a:lnTo>
                  <a:lnTo>
                    <a:pt x="227" y="187"/>
                  </a:lnTo>
                  <a:lnTo>
                    <a:pt x="229" y="187"/>
                  </a:lnTo>
                  <a:lnTo>
                    <a:pt x="227" y="190"/>
                  </a:lnTo>
                  <a:lnTo>
                    <a:pt x="223" y="194"/>
                  </a:lnTo>
                  <a:lnTo>
                    <a:pt x="217" y="202"/>
                  </a:lnTo>
                  <a:lnTo>
                    <a:pt x="201" y="221"/>
                  </a:lnTo>
                  <a:lnTo>
                    <a:pt x="194" y="231"/>
                  </a:lnTo>
                  <a:lnTo>
                    <a:pt x="187" y="239"/>
                  </a:lnTo>
                  <a:lnTo>
                    <a:pt x="181" y="246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1" y="255"/>
                  </a:lnTo>
                  <a:lnTo>
                    <a:pt x="169" y="256"/>
                  </a:lnTo>
                  <a:lnTo>
                    <a:pt x="164" y="263"/>
                  </a:lnTo>
                  <a:lnTo>
                    <a:pt x="163" y="264"/>
                  </a:lnTo>
                  <a:lnTo>
                    <a:pt x="162" y="266"/>
                  </a:lnTo>
                  <a:lnTo>
                    <a:pt x="161" y="266"/>
                  </a:lnTo>
                  <a:lnTo>
                    <a:pt x="160" y="268"/>
                  </a:lnTo>
                  <a:lnTo>
                    <a:pt x="156" y="268"/>
                  </a:lnTo>
                  <a:lnTo>
                    <a:pt x="155" y="269"/>
                  </a:lnTo>
                  <a:lnTo>
                    <a:pt x="153" y="270"/>
                  </a:lnTo>
                  <a:lnTo>
                    <a:pt x="146" y="272"/>
                  </a:lnTo>
                  <a:lnTo>
                    <a:pt x="141" y="275"/>
                  </a:lnTo>
                  <a:lnTo>
                    <a:pt x="138" y="277"/>
                  </a:lnTo>
                  <a:lnTo>
                    <a:pt x="133" y="277"/>
                  </a:lnTo>
                  <a:lnTo>
                    <a:pt x="133" y="273"/>
                  </a:lnTo>
                  <a:lnTo>
                    <a:pt x="134" y="271"/>
                  </a:lnTo>
                  <a:lnTo>
                    <a:pt x="136" y="268"/>
                  </a:lnTo>
                  <a:lnTo>
                    <a:pt x="137" y="265"/>
                  </a:lnTo>
                  <a:lnTo>
                    <a:pt x="137" y="263"/>
                  </a:lnTo>
                  <a:lnTo>
                    <a:pt x="134" y="263"/>
                  </a:lnTo>
                  <a:lnTo>
                    <a:pt x="131" y="260"/>
                  </a:lnTo>
                  <a:lnTo>
                    <a:pt x="131" y="258"/>
                  </a:lnTo>
                  <a:lnTo>
                    <a:pt x="129" y="258"/>
                  </a:lnTo>
                  <a:lnTo>
                    <a:pt x="126" y="256"/>
                  </a:lnTo>
                  <a:lnTo>
                    <a:pt x="127" y="255"/>
                  </a:lnTo>
                  <a:lnTo>
                    <a:pt x="126" y="254"/>
                  </a:lnTo>
                  <a:lnTo>
                    <a:pt x="126" y="253"/>
                  </a:lnTo>
                  <a:lnTo>
                    <a:pt x="124" y="253"/>
                  </a:lnTo>
                  <a:lnTo>
                    <a:pt x="123" y="252"/>
                  </a:lnTo>
                  <a:lnTo>
                    <a:pt x="121" y="250"/>
                  </a:lnTo>
                  <a:lnTo>
                    <a:pt x="117" y="247"/>
                  </a:lnTo>
                  <a:lnTo>
                    <a:pt x="110" y="241"/>
                  </a:lnTo>
                  <a:lnTo>
                    <a:pt x="101" y="233"/>
                  </a:lnTo>
                  <a:lnTo>
                    <a:pt x="90" y="224"/>
                  </a:lnTo>
                  <a:lnTo>
                    <a:pt x="79" y="215"/>
                  </a:lnTo>
                  <a:lnTo>
                    <a:pt x="68" y="204"/>
                  </a:lnTo>
                  <a:lnTo>
                    <a:pt x="59" y="196"/>
                  </a:lnTo>
                  <a:lnTo>
                    <a:pt x="49" y="190"/>
                  </a:lnTo>
                  <a:lnTo>
                    <a:pt x="42" y="183"/>
                  </a:lnTo>
                  <a:lnTo>
                    <a:pt x="0" y="145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5" y="121"/>
                  </a:lnTo>
                  <a:lnTo>
                    <a:pt x="7" y="119"/>
                  </a:lnTo>
                  <a:lnTo>
                    <a:pt x="7" y="118"/>
                  </a:lnTo>
                  <a:lnTo>
                    <a:pt x="8" y="117"/>
                  </a:lnTo>
                  <a:lnTo>
                    <a:pt x="9" y="115"/>
                  </a:lnTo>
                  <a:lnTo>
                    <a:pt x="11" y="113"/>
                  </a:lnTo>
                  <a:lnTo>
                    <a:pt x="13" y="114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7" y="114"/>
                  </a:lnTo>
                  <a:lnTo>
                    <a:pt x="19" y="109"/>
                  </a:lnTo>
                  <a:lnTo>
                    <a:pt x="21" y="108"/>
                  </a:lnTo>
                  <a:lnTo>
                    <a:pt x="22" y="108"/>
                  </a:lnTo>
                  <a:lnTo>
                    <a:pt x="23" y="109"/>
                  </a:lnTo>
                  <a:lnTo>
                    <a:pt x="23" y="110"/>
                  </a:lnTo>
                  <a:lnTo>
                    <a:pt x="26" y="110"/>
                  </a:lnTo>
                  <a:lnTo>
                    <a:pt x="29" y="109"/>
                  </a:lnTo>
                  <a:lnTo>
                    <a:pt x="30" y="109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4" y="107"/>
                  </a:lnTo>
                  <a:lnTo>
                    <a:pt x="37" y="102"/>
                  </a:lnTo>
                  <a:lnTo>
                    <a:pt x="42" y="96"/>
                  </a:lnTo>
                  <a:lnTo>
                    <a:pt x="47" y="94"/>
                  </a:lnTo>
                  <a:lnTo>
                    <a:pt x="50" y="92"/>
                  </a:lnTo>
                  <a:lnTo>
                    <a:pt x="54" y="91"/>
                  </a:lnTo>
                  <a:lnTo>
                    <a:pt x="57" y="88"/>
                  </a:lnTo>
                  <a:lnTo>
                    <a:pt x="59" y="88"/>
                  </a:lnTo>
                  <a:lnTo>
                    <a:pt x="60" y="87"/>
                  </a:lnTo>
                  <a:lnTo>
                    <a:pt x="59" y="86"/>
                  </a:lnTo>
                  <a:lnTo>
                    <a:pt x="57" y="86"/>
                  </a:lnTo>
                  <a:lnTo>
                    <a:pt x="56" y="85"/>
                  </a:lnTo>
                  <a:lnTo>
                    <a:pt x="55" y="83"/>
                  </a:lnTo>
                  <a:lnTo>
                    <a:pt x="56" y="81"/>
                  </a:lnTo>
                  <a:lnTo>
                    <a:pt x="57" y="79"/>
                  </a:lnTo>
                  <a:lnTo>
                    <a:pt x="64" y="76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82" y="72"/>
                  </a:lnTo>
                  <a:lnTo>
                    <a:pt x="85" y="73"/>
                  </a:lnTo>
                  <a:lnTo>
                    <a:pt x="86" y="73"/>
                  </a:lnTo>
                  <a:lnTo>
                    <a:pt x="87" y="72"/>
                  </a:lnTo>
                  <a:lnTo>
                    <a:pt x="87" y="68"/>
                  </a:lnTo>
                  <a:lnTo>
                    <a:pt x="88" y="68"/>
                  </a:lnTo>
                  <a:lnTo>
                    <a:pt x="88" y="65"/>
                  </a:lnTo>
                  <a:lnTo>
                    <a:pt x="86" y="63"/>
                  </a:lnTo>
                  <a:lnTo>
                    <a:pt x="79" y="59"/>
                  </a:lnTo>
                  <a:lnTo>
                    <a:pt x="77" y="54"/>
                  </a:lnTo>
                  <a:lnTo>
                    <a:pt x="77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5" y="24"/>
                  </a:lnTo>
                  <a:lnTo>
                    <a:pt x="90" y="24"/>
                  </a:lnTo>
                  <a:lnTo>
                    <a:pt x="91" y="23"/>
                  </a:lnTo>
                  <a:lnTo>
                    <a:pt x="91" y="21"/>
                  </a:lnTo>
                  <a:lnTo>
                    <a:pt x="92" y="19"/>
                  </a:lnTo>
                  <a:lnTo>
                    <a:pt x="93" y="21"/>
                  </a:lnTo>
                  <a:lnTo>
                    <a:pt x="95" y="22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7"/>
                  </a:lnTo>
                  <a:lnTo>
                    <a:pt x="107" y="15"/>
                  </a:lnTo>
                  <a:lnTo>
                    <a:pt x="109" y="13"/>
                  </a:lnTo>
                  <a:lnTo>
                    <a:pt x="113" y="10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9" y="7"/>
                  </a:lnTo>
                  <a:lnTo>
                    <a:pt x="134" y="7"/>
                  </a:lnTo>
                  <a:lnTo>
                    <a:pt x="136" y="8"/>
                  </a:lnTo>
                  <a:lnTo>
                    <a:pt x="137" y="8"/>
                  </a:lnTo>
                  <a:lnTo>
                    <a:pt x="139" y="6"/>
                  </a:lnTo>
                  <a:lnTo>
                    <a:pt x="140" y="6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4" y="3"/>
                  </a:lnTo>
                  <a:lnTo>
                    <a:pt x="157" y="3"/>
                  </a:lnTo>
                  <a:lnTo>
                    <a:pt x="158" y="4"/>
                  </a:lnTo>
                  <a:lnTo>
                    <a:pt x="158" y="6"/>
                  </a:lnTo>
                  <a:lnTo>
                    <a:pt x="160" y="6"/>
                  </a:lnTo>
                  <a:lnTo>
                    <a:pt x="161" y="4"/>
                  </a:lnTo>
                  <a:lnTo>
                    <a:pt x="163" y="3"/>
                  </a:lnTo>
                  <a:lnTo>
                    <a:pt x="168" y="3"/>
                  </a:lnTo>
                  <a:lnTo>
                    <a:pt x="169" y="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3" name="Freeform 10406"/>
            <p:cNvSpPr>
              <a:spLocks/>
            </p:cNvSpPr>
            <p:nvPr/>
          </p:nvSpPr>
          <p:spPr bwMode="auto">
            <a:xfrm>
              <a:off x="4106300" y="2062511"/>
              <a:ext cx="160343" cy="301005"/>
            </a:xfrm>
            <a:custGeom>
              <a:avLst/>
              <a:gdLst>
                <a:gd name="T0" fmla="*/ 2147483647 w 45"/>
                <a:gd name="T1" fmla="*/ 0 h 106"/>
                <a:gd name="T2" fmla="*/ 2147483647 w 45"/>
                <a:gd name="T3" fmla="*/ 2147483647 h 106"/>
                <a:gd name="T4" fmla="*/ 2147483647 w 45"/>
                <a:gd name="T5" fmla="*/ 2147483647 h 106"/>
                <a:gd name="T6" fmla="*/ 2147483647 w 45"/>
                <a:gd name="T7" fmla="*/ 2147483647 h 106"/>
                <a:gd name="T8" fmla="*/ 2147483647 w 45"/>
                <a:gd name="T9" fmla="*/ 2147483647 h 106"/>
                <a:gd name="T10" fmla="*/ 2147483647 w 45"/>
                <a:gd name="T11" fmla="*/ 2147483647 h 106"/>
                <a:gd name="T12" fmla="*/ 2147483647 w 45"/>
                <a:gd name="T13" fmla="*/ 2147483647 h 106"/>
                <a:gd name="T14" fmla="*/ 2147483647 w 45"/>
                <a:gd name="T15" fmla="*/ 2147483647 h 106"/>
                <a:gd name="T16" fmla="*/ 2147483647 w 45"/>
                <a:gd name="T17" fmla="*/ 2147483647 h 106"/>
                <a:gd name="T18" fmla="*/ 2147483647 w 45"/>
                <a:gd name="T19" fmla="*/ 2147483647 h 106"/>
                <a:gd name="T20" fmla="*/ 2147483647 w 45"/>
                <a:gd name="T21" fmla="*/ 2147483647 h 106"/>
                <a:gd name="T22" fmla="*/ 2147483647 w 45"/>
                <a:gd name="T23" fmla="*/ 2147483647 h 106"/>
                <a:gd name="T24" fmla="*/ 2147483647 w 45"/>
                <a:gd name="T25" fmla="*/ 2147483647 h 106"/>
                <a:gd name="T26" fmla="*/ 2147483647 w 45"/>
                <a:gd name="T27" fmla="*/ 2147483647 h 106"/>
                <a:gd name="T28" fmla="*/ 2147483647 w 45"/>
                <a:gd name="T29" fmla="*/ 2147483647 h 106"/>
                <a:gd name="T30" fmla="*/ 2147483647 w 45"/>
                <a:gd name="T31" fmla="*/ 2147483647 h 106"/>
                <a:gd name="T32" fmla="*/ 2147483647 w 45"/>
                <a:gd name="T33" fmla="*/ 2147483647 h 106"/>
                <a:gd name="T34" fmla="*/ 2147483647 w 45"/>
                <a:gd name="T35" fmla="*/ 2147483647 h 106"/>
                <a:gd name="T36" fmla="*/ 2147483647 w 45"/>
                <a:gd name="T37" fmla="*/ 2147483647 h 106"/>
                <a:gd name="T38" fmla="*/ 2147483647 w 45"/>
                <a:gd name="T39" fmla="*/ 2147483647 h 106"/>
                <a:gd name="T40" fmla="*/ 2147483647 w 45"/>
                <a:gd name="T41" fmla="*/ 2147483647 h 106"/>
                <a:gd name="T42" fmla="*/ 2147483647 w 45"/>
                <a:gd name="T43" fmla="*/ 2147483647 h 106"/>
                <a:gd name="T44" fmla="*/ 2147483647 w 45"/>
                <a:gd name="T45" fmla="*/ 2147483647 h 106"/>
                <a:gd name="T46" fmla="*/ 2147483647 w 45"/>
                <a:gd name="T47" fmla="*/ 2147483647 h 106"/>
                <a:gd name="T48" fmla="*/ 2147483647 w 45"/>
                <a:gd name="T49" fmla="*/ 2147483647 h 106"/>
                <a:gd name="T50" fmla="*/ 2147483647 w 45"/>
                <a:gd name="T51" fmla="*/ 2147483647 h 106"/>
                <a:gd name="T52" fmla="*/ 2147483647 w 45"/>
                <a:gd name="T53" fmla="*/ 2147483647 h 106"/>
                <a:gd name="T54" fmla="*/ 2147483647 w 45"/>
                <a:gd name="T55" fmla="*/ 2147483647 h 106"/>
                <a:gd name="T56" fmla="*/ 2147483647 w 45"/>
                <a:gd name="T57" fmla="*/ 2147483647 h 106"/>
                <a:gd name="T58" fmla="*/ 2147483647 w 45"/>
                <a:gd name="T59" fmla="*/ 2147483647 h 106"/>
                <a:gd name="T60" fmla="*/ 2147483647 w 45"/>
                <a:gd name="T61" fmla="*/ 2147483647 h 106"/>
                <a:gd name="T62" fmla="*/ 2147483647 w 45"/>
                <a:gd name="T63" fmla="*/ 2147483647 h 106"/>
                <a:gd name="T64" fmla="*/ 2147483647 w 45"/>
                <a:gd name="T65" fmla="*/ 2147483647 h 106"/>
                <a:gd name="T66" fmla="*/ 2147483647 w 45"/>
                <a:gd name="T67" fmla="*/ 2147483647 h 106"/>
                <a:gd name="T68" fmla="*/ 2147483647 w 45"/>
                <a:gd name="T69" fmla="*/ 2147483647 h 106"/>
                <a:gd name="T70" fmla="*/ 2147483647 w 45"/>
                <a:gd name="T71" fmla="*/ 2147483647 h 106"/>
                <a:gd name="T72" fmla="*/ 0 w 45"/>
                <a:gd name="T73" fmla="*/ 2147483647 h 106"/>
                <a:gd name="T74" fmla="*/ 2147483647 w 45"/>
                <a:gd name="T75" fmla="*/ 2147483647 h 106"/>
                <a:gd name="T76" fmla="*/ 2147483647 w 45"/>
                <a:gd name="T77" fmla="*/ 2147483647 h 106"/>
                <a:gd name="T78" fmla="*/ 2147483647 w 45"/>
                <a:gd name="T79" fmla="*/ 2147483647 h 106"/>
                <a:gd name="T80" fmla="*/ 2147483647 w 45"/>
                <a:gd name="T81" fmla="*/ 2147483647 h 106"/>
                <a:gd name="T82" fmla="*/ 2147483647 w 45"/>
                <a:gd name="T83" fmla="*/ 2147483647 h 106"/>
                <a:gd name="T84" fmla="*/ 2147483647 w 45"/>
                <a:gd name="T85" fmla="*/ 2147483647 h 106"/>
                <a:gd name="T86" fmla="*/ 2147483647 w 45"/>
                <a:gd name="T87" fmla="*/ 2147483647 h 106"/>
                <a:gd name="T88" fmla="*/ 2147483647 w 45"/>
                <a:gd name="T89" fmla="*/ 2147483647 h 106"/>
                <a:gd name="T90" fmla="*/ 2147483647 w 45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" h="106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42" y="28"/>
                  </a:lnTo>
                  <a:lnTo>
                    <a:pt x="42" y="33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2" y="37"/>
                  </a:lnTo>
                  <a:lnTo>
                    <a:pt x="41" y="41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6" y="57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42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4" y="68"/>
                  </a:lnTo>
                  <a:lnTo>
                    <a:pt x="45" y="69"/>
                  </a:lnTo>
                  <a:lnTo>
                    <a:pt x="45" y="73"/>
                  </a:lnTo>
                  <a:lnTo>
                    <a:pt x="38" y="76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3" y="85"/>
                  </a:lnTo>
                  <a:lnTo>
                    <a:pt x="31" y="85"/>
                  </a:lnTo>
                  <a:lnTo>
                    <a:pt x="30" y="87"/>
                  </a:lnTo>
                  <a:lnTo>
                    <a:pt x="30" y="89"/>
                  </a:lnTo>
                  <a:lnTo>
                    <a:pt x="31" y="91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1" y="99"/>
                  </a:lnTo>
                  <a:lnTo>
                    <a:pt x="27" y="104"/>
                  </a:lnTo>
                  <a:lnTo>
                    <a:pt x="22" y="106"/>
                  </a:lnTo>
                  <a:lnTo>
                    <a:pt x="20" y="97"/>
                  </a:lnTo>
                  <a:lnTo>
                    <a:pt x="19" y="89"/>
                  </a:lnTo>
                  <a:lnTo>
                    <a:pt x="18" y="82"/>
                  </a:lnTo>
                  <a:lnTo>
                    <a:pt x="14" y="79"/>
                  </a:lnTo>
                  <a:lnTo>
                    <a:pt x="12" y="77"/>
                  </a:lnTo>
                  <a:lnTo>
                    <a:pt x="10" y="73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2" y="6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4" name="Freeform 10407"/>
            <p:cNvSpPr>
              <a:spLocks/>
            </p:cNvSpPr>
            <p:nvPr/>
          </p:nvSpPr>
          <p:spPr bwMode="auto">
            <a:xfrm>
              <a:off x="5039406" y="3742083"/>
              <a:ext cx="100216" cy="94399"/>
            </a:xfrm>
            <a:custGeom>
              <a:avLst/>
              <a:gdLst>
                <a:gd name="T0" fmla="*/ 2147483647 w 28"/>
                <a:gd name="T1" fmla="*/ 0 h 33"/>
                <a:gd name="T2" fmla="*/ 2147483647 w 28"/>
                <a:gd name="T3" fmla="*/ 0 h 33"/>
                <a:gd name="T4" fmla="*/ 2147483647 w 28"/>
                <a:gd name="T5" fmla="*/ 2147483647 h 33"/>
                <a:gd name="T6" fmla="*/ 2147483647 w 28"/>
                <a:gd name="T7" fmla="*/ 2147483647 h 33"/>
                <a:gd name="T8" fmla="*/ 2147483647 w 28"/>
                <a:gd name="T9" fmla="*/ 2147483647 h 33"/>
                <a:gd name="T10" fmla="*/ 2147483647 w 28"/>
                <a:gd name="T11" fmla="*/ 2147483647 h 33"/>
                <a:gd name="T12" fmla="*/ 2147483647 w 28"/>
                <a:gd name="T13" fmla="*/ 2147483647 h 33"/>
                <a:gd name="T14" fmla="*/ 2147483647 w 28"/>
                <a:gd name="T15" fmla="*/ 2147483647 h 33"/>
                <a:gd name="T16" fmla="*/ 2147483647 w 28"/>
                <a:gd name="T17" fmla="*/ 2147483647 h 33"/>
                <a:gd name="T18" fmla="*/ 2147483647 w 28"/>
                <a:gd name="T19" fmla="*/ 2147483647 h 33"/>
                <a:gd name="T20" fmla="*/ 2147483647 w 28"/>
                <a:gd name="T21" fmla="*/ 2147483647 h 33"/>
                <a:gd name="T22" fmla="*/ 2147483647 w 28"/>
                <a:gd name="T23" fmla="*/ 2147483647 h 33"/>
                <a:gd name="T24" fmla="*/ 2147483647 w 28"/>
                <a:gd name="T25" fmla="*/ 2147483647 h 33"/>
                <a:gd name="T26" fmla="*/ 2147483647 w 28"/>
                <a:gd name="T27" fmla="*/ 2147483647 h 33"/>
                <a:gd name="T28" fmla="*/ 2147483647 w 28"/>
                <a:gd name="T29" fmla="*/ 2147483647 h 33"/>
                <a:gd name="T30" fmla="*/ 2147483647 w 28"/>
                <a:gd name="T31" fmla="*/ 2147483647 h 33"/>
                <a:gd name="T32" fmla="*/ 2147483647 w 28"/>
                <a:gd name="T33" fmla="*/ 2147483647 h 33"/>
                <a:gd name="T34" fmla="*/ 2147483647 w 28"/>
                <a:gd name="T35" fmla="*/ 2147483647 h 33"/>
                <a:gd name="T36" fmla="*/ 2147483647 w 28"/>
                <a:gd name="T37" fmla="*/ 2147483647 h 33"/>
                <a:gd name="T38" fmla="*/ 2147483647 w 28"/>
                <a:gd name="T39" fmla="*/ 2147483647 h 33"/>
                <a:gd name="T40" fmla="*/ 2147483647 w 28"/>
                <a:gd name="T41" fmla="*/ 2147483647 h 33"/>
                <a:gd name="T42" fmla="*/ 2147483647 w 28"/>
                <a:gd name="T43" fmla="*/ 2147483647 h 33"/>
                <a:gd name="T44" fmla="*/ 2147483647 w 28"/>
                <a:gd name="T45" fmla="*/ 2147483647 h 33"/>
                <a:gd name="T46" fmla="*/ 0 w 28"/>
                <a:gd name="T47" fmla="*/ 2147483647 h 33"/>
                <a:gd name="T48" fmla="*/ 0 w 28"/>
                <a:gd name="T49" fmla="*/ 2147483647 h 33"/>
                <a:gd name="T50" fmla="*/ 2147483647 w 28"/>
                <a:gd name="T51" fmla="*/ 2147483647 h 33"/>
                <a:gd name="T52" fmla="*/ 2147483647 w 28"/>
                <a:gd name="T53" fmla="*/ 2147483647 h 33"/>
                <a:gd name="T54" fmla="*/ 2147483647 w 28"/>
                <a:gd name="T55" fmla="*/ 2147483647 h 33"/>
                <a:gd name="T56" fmla="*/ 2147483647 w 28"/>
                <a:gd name="T57" fmla="*/ 2147483647 h 33"/>
                <a:gd name="T58" fmla="*/ 2147483647 w 28"/>
                <a:gd name="T59" fmla="*/ 2147483647 h 33"/>
                <a:gd name="T60" fmla="*/ 2147483647 w 28"/>
                <a:gd name="T61" fmla="*/ 2147483647 h 33"/>
                <a:gd name="T62" fmla="*/ 2147483647 w 28"/>
                <a:gd name="T63" fmla="*/ 2147483647 h 33"/>
                <a:gd name="T64" fmla="*/ 2147483647 w 28"/>
                <a:gd name="T65" fmla="*/ 2147483647 h 33"/>
                <a:gd name="T66" fmla="*/ 2147483647 w 28"/>
                <a:gd name="T67" fmla="*/ 2147483647 h 33"/>
                <a:gd name="T68" fmla="*/ 2147483647 w 28"/>
                <a:gd name="T69" fmla="*/ 2147483647 h 33"/>
                <a:gd name="T70" fmla="*/ 2147483647 w 28"/>
                <a:gd name="T71" fmla="*/ 2147483647 h 33"/>
                <a:gd name="T72" fmla="*/ 2147483647 w 28"/>
                <a:gd name="T73" fmla="*/ 2147483647 h 33"/>
                <a:gd name="T74" fmla="*/ 2147483647 w 28"/>
                <a:gd name="T75" fmla="*/ 0 h 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" h="33">
                  <a:moveTo>
                    <a:pt x="25" y="0"/>
                  </a:moveTo>
                  <a:lnTo>
                    <a:pt x="26" y="0"/>
                  </a:lnTo>
                  <a:lnTo>
                    <a:pt x="27" y="1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5" name="Freeform 10410"/>
            <p:cNvSpPr>
              <a:spLocks noEditPoints="1"/>
            </p:cNvSpPr>
            <p:nvPr/>
          </p:nvSpPr>
          <p:spPr bwMode="auto">
            <a:xfrm>
              <a:off x="3491656" y="3232692"/>
              <a:ext cx="251648" cy="281414"/>
            </a:xfrm>
            <a:custGeom>
              <a:avLst/>
              <a:gdLst>
                <a:gd name="T0" fmla="*/ 2147483646 w 71"/>
                <a:gd name="T1" fmla="*/ 2147483646 h 99"/>
                <a:gd name="T2" fmla="*/ 2147483646 w 71"/>
                <a:gd name="T3" fmla="*/ 0 h 99"/>
                <a:gd name="T4" fmla="*/ 2147483646 w 71"/>
                <a:gd name="T5" fmla="*/ 2147483646 h 99"/>
                <a:gd name="T6" fmla="*/ 2147483646 w 71"/>
                <a:gd name="T7" fmla="*/ 2147483646 h 99"/>
                <a:gd name="T8" fmla="*/ 2147483646 w 71"/>
                <a:gd name="T9" fmla="*/ 2147483646 h 99"/>
                <a:gd name="T10" fmla="*/ 2147483646 w 71"/>
                <a:gd name="T11" fmla="*/ 2147483646 h 99"/>
                <a:gd name="T12" fmla="*/ 2147483646 w 71"/>
                <a:gd name="T13" fmla="*/ 2147483646 h 99"/>
                <a:gd name="T14" fmla="*/ 2147483646 w 71"/>
                <a:gd name="T15" fmla="*/ 2147483646 h 99"/>
                <a:gd name="T16" fmla="*/ 2147483646 w 71"/>
                <a:gd name="T17" fmla="*/ 2147483646 h 99"/>
                <a:gd name="T18" fmla="*/ 2147483646 w 71"/>
                <a:gd name="T19" fmla="*/ 2147483646 h 99"/>
                <a:gd name="T20" fmla="*/ 2147483646 w 71"/>
                <a:gd name="T21" fmla="*/ 2147483646 h 99"/>
                <a:gd name="T22" fmla="*/ 2147483646 w 71"/>
                <a:gd name="T23" fmla="*/ 2147483646 h 99"/>
                <a:gd name="T24" fmla="*/ 2147483646 w 71"/>
                <a:gd name="T25" fmla="*/ 2147483646 h 99"/>
                <a:gd name="T26" fmla="*/ 2147483646 w 71"/>
                <a:gd name="T27" fmla="*/ 2147483646 h 99"/>
                <a:gd name="T28" fmla="*/ 2147483646 w 71"/>
                <a:gd name="T29" fmla="*/ 2147483646 h 99"/>
                <a:gd name="T30" fmla="*/ 2147483646 w 71"/>
                <a:gd name="T31" fmla="*/ 2147483646 h 99"/>
                <a:gd name="T32" fmla="*/ 2147483646 w 71"/>
                <a:gd name="T33" fmla="*/ 2147483646 h 99"/>
                <a:gd name="T34" fmla="*/ 2147483646 w 71"/>
                <a:gd name="T35" fmla="*/ 2147483646 h 99"/>
                <a:gd name="T36" fmla="*/ 2147483646 w 71"/>
                <a:gd name="T37" fmla="*/ 2147483646 h 99"/>
                <a:gd name="T38" fmla="*/ 2147483646 w 71"/>
                <a:gd name="T39" fmla="*/ 2147483646 h 99"/>
                <a:gd name="T40" fmla="*/ 2147483646 w 71"/>
                <a:gd name="T41" fmla="*/ 2147483646 h 99"/>
                <a:gd name="T42" fmla="*/ 2147483646 w 71"/>
                <a:gd name="T43" fmla="*/ 2147483646 h 99"/>
                <a:gd name="T44" fmla="*/ 2147483646 w 71"/>
                <a:gd name="T45" fmla="*/ 2147483646 h 99"/>
                <a:gd name="T46" fmla="*/ 2147483646 w 71"/>
                <a:gd name="T47" fmla="*/ 2147483646 h 99"/>
                <a:gd name="T48" fmla="*/ 2147483646 w 71"/>
                <a:gd name="T49" fmla="*/ 2147483646 h 99"/>
                <a:gd name="T50" fmla="*/ 2147483646 w 71"/>
                <a:gd name="T51" fmla="*/ 2147483646 h 99"/>
                <a:gd name="T52" fmla="*/ 2147483646 w 71"/>
                <a:gd name="T53" fmla="*/ 2147483646 h 99"/>
                <a:gd name="T54" fmla="*/ 2147483646 w 71"/>
                <a:gd name="T55" fmla="*/ 2147483646 h 99"/>
                <a:gd name="T56" fmla="*/ 2147483646 w 71"/>
                <a:gd name="T57" fmla="*/ 2147483646 h 99"/>
                <a:gd name="T58" fmla="*/ 0 w 71"/>
                <a:gd name="T59" fmla="*/ 2147483646 h 99"/>
                <a:gd name="T60" fmla="*/ 0 w 71"/>
                <a:gd name="T61" fmla="*/ 2147483646 h 99"/>
                <a:gd name="T62" fmla="*/ 2147483646 w 71"/>
                <a:gd name="T63" fmla="*/ 2147483646 h 99"/>
                <a:gd name="T64" fmla="*/ 2147483646 w 71"/>
                <a:gd name="T65" fmla="*/ 2147483646 h 99"/>
                <a:gd name="T66" fmla="*/ 2147483646 w 71"/>
                <a:gd name="T67" fmla="*/ 2147483646 h 99"/>
                <a:gd name="T68" fmla="*/ 2147483646 w 71"/>
                <a:gd name="T69" fmla="*/ 2147483646 h 99"/>
                <a:gd name="T70" fmla="*/ 2147483646 w 71"/>
                <a:gd name="T71" fmla="*/ 2147483646 h 99"/>
                <a:gd name="T72" fmla="*/ 2147483646 w 71"/>
                <a:gd name="T73" fmla="*/ 2147483646 h 99"/>
                <a:gd name="T74" fmla="*/ 2147483646 w 71"/>
                <a:gd name="T75" fmla="*/ 2147483646 h 99"/>
                <a:gd name="T76" fmla="*/ 2147483646 w 71"/>
                <a:gd name="T77" fmla="*/ 2147483646 h 99"/>
                <a:gd name="T78" fmla="*/ 2147483646 w 71"/>
                <a:gd name="T79" fmla="*/ 2147483646 h 99"/>
                <a:gd name="T80" fmla="*/ 2147483646 w 71"/>
                <a:gd name="T81" fmla="*/ 2147483646 h 99"/>
                <a:gd name="T82" fmla="*/ 2147483646 w 71"/>
                <a:gd name="T83" fmla="*/ 2147483646 h 99"/>
                <a:gd name="T84" fmla="*/ 2147483646 w 71"/>
                <a:gd name="T85" fmla="*/ 2147483646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" h="99">
                  <a:moveTo>
                    <a:pt x="56" y="84"/>
                  </a:moveTo>
                  <a:lnTo>
                    <a:pt x="57" y="84"/>
                  </a:lnTo>
                  <a:lnTo>
                    <a:pt x="59" y="85"/>
                  </a:lnTo>
                  <a:lnTo>
                    <a:pt x="55" y="85"/>
                  </a:lnTo>
                  <a:lnTo>
                    <a:pt x="56" y="84"/>
                  </a:lnTo>
                  <a:close/>
                  <a:moveTo>
                    <a:pt x="19" y="0"/>
                  </a:moveTo>
                  <a:lnTo>
                    <a:pt x="23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4" y="12"/>
                  </a:lnTo>
                  <a:lnTo>
                    <a:pt x="49" y="12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8" y="15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1" y="35"/>
                  </a:lnTo>
                  <a:lnTo>
                    <a:pt x="69" y="43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7" y="53"/>
                  </a:lnTo>
                  <a:lnTo>
                    <a:pt x="65" y="54"/>
                  </a:lnTo>
                  <a:lnTo>
                    <a:pt x="65" y="56"/>
                  </a:lnTo>
                  <a:lnTo>
                    <a:pt x="63" y="63"/>
                  </a:lnTo>
                  <a:lnTo>
                    <a:pt x="63" y="69"/>
                  </a:lnTo>
                  <a:lnTo>
                    <a:pt x="64" y="71"/>
                  </a:lnTo>
                  <a:lnTo>
                    <a:pt x="64" y="74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7" y="79"/>
                  </a:lnTo>
                  <a:lnTo>
                    <a:pt x="68" y="79"/>
                  </a:lnTo>
                  <a:lnTo>
                    <a:pt x="68" y="80"/>
                  </a:lnTo>
                  <a:lnTo>
                    <a:pt x="69" y="81"/>
                  </a:lnTo>
                  <a:lnTo>
                    <a:pt x="69" y="82"/>
                  </a:lnTo>
                  <a:lnTo>
                    <a:pt x="67" y="84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1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6" y="84"/>
                  </a:lnTo>
                  <a:lnTo>
                    <a:pt x="52" y="84"/>
                  </a:lnTo>
                  <a:lnTo>
                    <a:pt x="53" y="85"/>
                  </a:lnTo>
                  <a:lnTo>
                    <a:pt x="55" y="85"/>
                  </a:lnTo>
                  <a:lnTo>
                    <a:pt x="53" y="86"/>
                  </a:lnTo>
                  <a:lnTo>
                    <a:pt x="47" y="86"/>
                  </a:lnTo>
                  <a:lnTo>
                    <a:pt x="39" y="88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3"/>
                  </a:lnTo>
                  <a:lnTo>
                    <a:pt x="21" y="94"/>
                  </a:lnTo>
                  <a:lnTo>
                    <a:pt x="17" y="96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10" y="99"/>
                  </a:lnTo>
                  <a:lnTo>
                    <a:pt x="8" y="96"/>
                  </a:lnTo>
                  <a:lnTo>
                    <a:pt x="9" y="96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74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3" y="10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" name="Freeform 10411"/>
            <p:cNvSpPr>
              <a:spLocks/>
            </p:cNvSpPr>
            <p:nvPr/>
          </p:nvSpPr>
          <p:spPr bwMode="auto">
            <a:xfrm>
              <a:off x="5054995" y="4864175"/>
              <a:ext cx="60129" cy="71244"/>
            </a:xfrm>
            <a:custGeom>
              <a:avLst/>
              <a:gdLst>
                <a:gd name="T0" fmla="*/ 2147483647 w 17"/>
                <a:gd name="T1" fmla="*/ 0 h 25"/>
                <a:gd name="T2" fmla="*/ 2147483647 w 17"/>
                <a:gd name="T3" fmla="*/ 0 h 25"/>
                <a:gd name="T4" fmla="*/ 2147483647 w 17"/>
                <a:gd name="T5" fmla="*/ 2147483647 h 25"/>
                <a:gd name="T6" fmla="*/ 2147483647 w 17"/>
                <a:gd name="T7" fmla="*/ 2147483647 h 25"/>
                <a:gd name="T8" fmla="*/ 2147483647 w 17"/>
                <a:gd name="T9" fmla="*/ 2147483647 h 25"/>
                <a:gd name="T10" fmla="*/ 2147483647 w 17"/>
                <a:gd name="T11" fmla="*/ 2147483647 h 25"/>
                <a:gd name="T12" fmla="*/ 2147483647 w 17"/>
                <a:gd name="T13" fmla="*/ 2147483647 h 25"/>
                <a:gd name="T14" fmla="*/ 2147483647 w 17"/>
                <a:gd name="T15" fmla="*/ 2147483647 h 25"/>
                <a:gd name="T16" fmla="*/ 2147483647 w 17"/>
                <a:gd name="T17" fmla="*/ 2147483647 h 25"/>
                <a:gd name="T18" fmla="*/ 2147483647 w 17"/>
                <a:gd name="T19" fmla="*/ 2147483647 h 25"/>
                <a:gd name="T20" fmla="*/ 2147483647 w 17"/>
                <a:gd name="T21" fmla="*/ 2147483647 h 25"/>
                <a:gd name="T22" fmla="*/ 2147483647 w 17"/>
                <a:gd name="T23" fmla="*/ 2147483647 h 25"/>
                <a:gd name="T24" fmla="*/ 2147483647 w 17"/>
                <a:gd name="T25" fmla="*/ 2147483647 h 25"/>
                <a:gd name="T26" fmla="*/ 2147483647 w 17"/>
                <a:gd name="T27" fmla="*/ 2147483647 h 25"/>
                <a:gd name="T28" fmla="*/ 2147483647 w 17"/>
                <a:gd name="T29" fmla="*/ 2147483647 h 25"/>
                <a:gd name="T30" fmla="*/ 2147483647 w 17"/>
                <a:gd name="T31" fmla="*/ 2147483647 h 25"/>
                <a:gd name="T32" fmla="*/ 2147483647 w 17"/>
                <a:gd name="T33" fmla="*/ 2147483647 h 25"/>
                <a:gd name="T34" fmla="*/ 2147483647 w 17"/>
                <a:gd name="T35" fmla="*/ 2147483647 h 25"/>
                <a:gd name="T36" fmla="*/ 2147483647 w 17"/>
                <a:gd name="T37" fmla="*/ 2147483647 h 25"/>
                <a:gd name="T38" fmla="*/ 2147483647 w 17"/>
                <a:gd name="T39" fmla="*/ 2147483647 h 25"/>
                <a:gd name="T40" fmla="*/ 0 w 17"/>
                <a:gd name="T41" fmla="*/ 2147483647 h 25"/>
                <a:gd name="T42" fmla="*/ 0 w 17"/>
                <a:gd name="T43" fmla="*/ 2147483647 h 25"/>
                <a:gd name="T44" fmla="*/ 2147483647 w 17"/>
                <a:gd name="T45" fmla="*/ 2147483647 h 25"/>
                <a:gd name="T46" fmla="*/ 2147483647 w 17"/>
                <a:gd name="T47" fmla="*/ 2147483647 h 25"/>
                <a:gd name="T48" fmla="*/ 2147483647 w 17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25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7" name="Freeform 10412"/>
            <p:cNvSpPr>
              <a:spLocks/>
            </p:cNvSpPr>
            <p:nvPr/>
          </p:nvSpPr>
          <p:spPr bwMode="auto">
            <a:xfrm>
              <a:off x="4901335" y="4949667"/>
              <a:ext cx="95761" cy="85493"/>
            </a:xfrm>
            <a:custGeom>
              <a:avLst/>
              <a:gdLst>
                <a:gd name="T0" fmla="*/ 2147483647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2147483647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2147483647 w 27"/>
                <a:gd name="T29" fmla="*/ 2147483647 h 30"/>
                <a:gd name="T30" fmla="*/ 2147483647 w 27"/>
                <a:gd name="T31" fmla="*/ 2147483647 h 30"/>
                <a:gd name="T32" fmla="*/ 2147483647 w 27"/>
                <a:gd name="T33" fmla="*/ 2147483647 h 30"/>
                <a:gd name="T34" fmla="*/ 2147483647 w 27"/>
                <a:gd name="T35" fmla="*/ 2147483647 h 30"/>
                <a:gd name="T36" fmla="*/ 2147483647 w 27"/>
                <a:gd name="T37" fmla="*/ 2147483647 h 30"/>
                <a:gd name="T38" fmla="*/ 2147483647 w 27"/>
                <a:gd name="T39" fmla="*/ 2147483647 h 30"/>
                <a:gd name="T40" fmla="*/ 0 w 27"/>
                <a:gd name="T41" fmla="*/ 2147483647 h 30"/>
                <a:gd name="T42" fmla="*/ 0 w 27"/>
                <a:gd name="T43" fmla="*/ 2147483647 h 30"/>
                <a:gd name="T44" fmla="*/ 2147483647 w 27"/>
                <a:gd name="T45" fmla="*/ 2147483647 h 30"/>
                <a:gd name="T46" fmla="*/ 2147483647 w 27"/>
                <a:gd name="T47" fmla="*/ 2147483647 h 30"/>
                <a:gd name="T48" fmla="*/ 2147483647 w 27"/>
                <a:gd name="T49" fmla="*/ 2147483647 h 30"/>
                <a:gd name="T50" fmla="*/ 2147483647 w 27"/>
                <a:gd name="T51" fmla="*/ 2147483647 h 30"/>
                <a:gd name="T52" fmla="*/ 2147483647 w 27"/>
                <a:gd name="T53" fmla="*/ 2147483647 h 30"/>
                <a:gd name="T54" fmla="*/ 2147483647 w 27"/>
                <a:gd name="T55" fmla="*/ 2147483647 h 30"/>
                <a:gd name="T56" fmla="*/ 2147483647 w 27"/>
                <a:gd name="T57" fmla="*/ 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30">
                  <a:moveTo>
                    <a:pt x="16" y="0"/>
                  </a:moveTo>
                  <a:lnTo>
                    <a:pt x="21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5" y="23"/>
                  </a:lnTo>
                  <a:lnTo>
                    <a:pt x="14" y="24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8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8" name="Freeform 10413"/>
            <p:cNvSpPr>
              <a:spLocks/>
            </p:cNvSpPr>
            <p:nvPr/>
          </p:nvSpPr>
          <p:spPr bwMode="auto">
            <a:xfrm>
              <a:off x="3166517" y="2486411"/>
              <a:ext cx="474347" cy="550359"/>
            </a:xfrm>
            <a:custGeom>
              <a:avLst/>
              <a:gdLst>
                <a:gd name="T0" fmla="*/ 2147483647 w 133"/>
                <a:gd name="T1" fmla="*/ 2147483647 h 193"/>
                <a:gd name="T2" fmla="*/ 2147483647 w 133"/>
                <a:gd name="T3" fmla="*/ 2147483647 h 193"/>
                <a:gd name="T4" fmla="*/ 2147483647 w 133"/>
                <a:gd name="T5" fmla="*/ 2147483647 h 193"/>
                <a:gd name="T6" fmla="*/ 2147483647 w 133"/>
                <a:gd name="T7" fmla="*/ 2147483647 h 193"/>
                <a:gd name="T8" fmla="*/ 2147483647 w 133"/>
                <a:gd name="T9" fmla="*/ 2147483647 h 193"/>
                <a:gd name="T10" fmla="*/ 2147483647 w 133"/>
                <a:gd name="T11" fmla="*/ 2147483647 h 193"/>
                <a:gd name="T12" fmla="*/ 2147483647 w 133"/>
                <a:gd name="T13" fmla="*/ 2147483647 h 193"/>
                <a:gd name="T14" fmla="*/ 2147483647 w 133"/>
                <a:gd name="T15" fmla="*/ 2147483647 h 193"/>
                <a:gd name="T16" fmla="*/ 2147483647 w 133"/>
                <a:gd name="T17" fmla="*/ 2147483647 h 193"/>
                <a:gd name="T18" fmla="*/ 2147483647 w 133"/>
                <a:gd name="T19" fmla="*/ 2147483647 h 193"/>
                <a:gd name="T20" fmla="*/ 2147483647 w 133"/>
                <a:gd name="T21" fmla="*/ 2147483647 h 193"/>
                <a:gd name="T22" fmla="*/ 2147483647 w 133"/>
                <a:gd name="T23" fmla="*/ 2147483647 h 193"/>
                <a:gd name="T24" fmla="*/ 2147483647 w 133"/>
                <a:gd name="T25" fmla="*/ 2147483647 h 193"/>
                <a:gd name="T26" fmla="*/ 2147483647 w 133"/>
                <a:gd name="T27" fmla="*/ 2147483647 h 193"/>
                <a:gd name="T28" fmla="*/ 2147483647 w 133"/>
                <a:gd name="T29" fmla="*/ 2147483647 h 193"/>
                <a:gd name="T30" fmla="*/ 2147483647 w 133"/>
                <a:gd name="T31" fmla="*/ 2147483647 h 193"/>
                <a:gd name="T32" fmla="*/ 2147483647 w 133"/>
                <a:gd name="T33" fmla="*/ 2147483647 h 193"/>
                <a:gd name="T34" fmla="*/ 2147483647 w 133"/>
                <a:gd name="T35" fmla="*/ 2147483647 h 193"/>
                <a:gd name="T36" fmla="*/ 2147483647 w 133"/>
                <a:gd name="T37" fmla="*/ 2147483647 h 193"/>
                <a:gd name="T38" fmla="*/ 2147483647 w 133"/>
                <a:gd name="T39" fmla="*/ 2147483647 h 193"/>
                <a:gd name="T40" fmla="*/ 2147483647 w 133"/>
                <a:gd name="T41" fmla="*/ 2147483647 h 193"/>
                <a:gd name="T42" fmla="*/ 2147483647 w 133"/>
                <a:gd name="T43" fmla="*/ 2147483647 h 193"/>
                <a:gd name="T44" fmla="*/ 2147483647 w 133"/>
                <a:gd name="T45" fmla="*/ 2147483647 h 193"/>
                <a:gd name="T46" fmla="*/ 2147483647 w 133"/>
                <a:gd name="T47" fmla="*/ 2147483647 h 193"/>
                <a:gd name="T48" fmla="*/ 2147483647 w 133"/>
                <a:gd name="T49" fmla="*/ 2147483647 h 193"/>
                <a:gd name="T50" fmla="*/ 2147483647 w 133"/>
                <a:gd name="T51" fmla="*/ 2147483647 h 193"/>
                <a:gd name="T52" fmla="*/ 2147483647 w 133"/>
                <a:gd name="T53" fmla="*/ 2147483647 h 193"/>
                <a:gd name="T54" fmla="*/ 2147483647 w 133"/>
                <a:gd name="T55" fmla="*/ 2147483647 h 193"/>
                <a:gd name="T56" fmla="*/ 2147483647 w 133"/>
                <a:gd name="T57" fmla="*/ 2147483647 h 193"/>
                <a:gd name="T58" fmla="*/ 2147483647 w 133"/>
                <a:gd name="T59" fmla="*/ 2147483647 h 193"/>
                <a:gd name="T60" fmla="*/ 2147483647 w 133"/>
                <a:gd name="T61" fmla="*/ 2147483647 h 193"/>
                <a:gd name="T62" fmla="*/ 2147483647 w 133"/>
                <a:gd name="T63" fmla="*/ 2147483647 h 193"/>
                <a:gd name="T64" fmla="*/ 2147483647 w 133"/>
                <a:gd name="T65" fmla="*/ 2147483647 h 193"/>
                <a:gd name="T66" fmla="*/ 2147483647 w 133"/>
                <a:gd name="T67" fmla="*/ 2147483647 h 193"/>
                <a:gd name="T68" fmla="*/ 2147483647 w 133"/>
                <a:gd name="T69" fmla="*/ 2147483647 h 193"/>
                <a:gd name="T70" fmla="*/ 2147483647 w 133"/>
                <a:gd name="T71" fmla="*/ 2147483647 h 193"/>
                <a:gd name="T72" fmla="*/ 2147483647 w 133"/>
                <a:gd name="T73" fmla="*/ 2147483647 h 193"/>
                <a:gd name="T74" fmla="*/ 2147483647 w 133"/>
                <a:gd name="T75" fmla="*/ 2147483647 h 193"/>
                <a:gd name="T76" fmla="*/ 2147483647 w 133"/>
                <a:gd name="T77" fmla="*/ 2147483647 h 193"/>
                <a:gd name="T78" fmla="*/ 2147483647 w 133"/>
                <a:gd name="T79" fmla="*/ 2147483647 h 193"/>
                <a:gd name="T80" fmla="*/ 0 w 133"/>
                <a:gd name="T81" fmla="*/ 2147483647 h 193"/>
                <a:gd name="T82" fmla="*/ 2147483647 w 133"/>
                <a:gd name="T83" fmla="*/ 2147483647 h 193"/>
                <a:gd name="T84" fmla="*/ 2147483647 w 133"/>
                <a:gd name="T85" fmla="*/ 2147483647 h 193"/>
                <a:gd name="T86" fmla="*/ 2147483647 w 133"/>
                <a:gd name="T87" fmla="*/ 2147483647 h 193"/>
                <a:gd name="T88" fmla="*/ 2147483647 w 133"/>
                <a:gd name="T89" fmla="*/ 2147483647 h 193"/>
                <a:gd name="T90" fmla="*/ 2147483647 w 133"/>
                <a:gd name="T91" fmla="*/ 2147483647 h 193"/>
                <a:gd name="T92" fmla="*/ 2147483647 w 133"/>
                <a:gd name="T93" fmla="*/ 2147483647 h 193"/>
                <a:gd name="T94" fmla="*/ 2147483647 w 133"/>
                <a:gd name="T95" fmla="*/ 2147483647 h 193"/>
                <a:gd name="T96" fmla="*/ 2147483647 w 133"/>
                <a:gd name="T97" fmla="*/ 2147483647 h 193"/>
                <a:gd name="T98" fmla="*/ 2147483647 w 133"/>
                <a:gd name="T99" fmla="*/ 2147483647 h 193"/>
                <a:gd name="T100" fmla="*/ 2147483647 w 133"/>
                <a:gd name="T101" fmla="*/ 0 h 1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3" h="193">
                  <a:moveTo>
                    <a:pt x="91" y="0"/>
                  </a:moveTo>
                  <a:lnTo>
                    <a:pt x="133" y="38"/>
                  </a:lnTo>
                  <a:lnTo>
                    <a:pt x="120" y="38"/>
                  </a:lnTo>
                  <a:lnTo>
                    <a:pt x="120" y="51"/>
                  </a:lnTo>
                  <a:lnTo>
                    <a:pt x="121" y="66"/>
                  </a:lnTo>
                  <a:lnTo>
                    <a:pt x="121" y="124"/>
                  </a:lnTo>
                  <a:lnTo>
                    <a:pt x="122" y="140"/>
                  </a:lnTo>
                  <a:lnTo>
                    <a:pt x="122" y="163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4" y="167"/>
                  </a:lnTo>
                  <a:lnTo>
                    <a:pt x="127" y="169"/>
                  </a:lnTo>
                  <a:lnTo>
                    <a:pt x="128" y="170"/>
                  </a:lnTo>
                  <a:lnTo>
                    <a:pt x="122" y="186"/>
                  </a:lnTo>
                  <a:lnTo>
                    <a:pt x="84" y="186"/>
                  </a:lnTo>
                  <a:lnTo>
                    <a:pt x="84" y="185"/>
                  </a:lnTo>
                  <a:lnTo>
                    <a:pt x="85" y="184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1" y="184"/>
                  </a:lnTo>
                  <a:lnTo>
                    <a:pt x="81" y="185"/>
                  </a:lnTo>
                  <a:lnTo>
                    <a:pt x="79" y="186"/>
                  </a:lnTo>
                  <a:lnTo>
                    <a:pt x="69" y="186"/>
                  </a:lnTo>
                  <a:lnTo>
                    <a:pt x="67" y="188"/>
                  </a:lnTo>
                  <a:lnTo>
                    <a:pt x="64" y="186"/>
                  </a:lnTo>
                  <a:lnTo>
                    <a:pt x="63" y="184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59" y="180"/>
                  </a:lnTo>
                  <a:lnTo>
                    <a:pt x="56" y="182"/>
                  </a:lnTo>
                  <a:lnTo>
                    <a:pt x="55" y="182"/>
                  </a:lnTo>
                  <a:lnTo>
                    <a:pt x="54" y="184"/>
                  </a:lnTo>
                  <a:lnTo>
                    <a:pt x="53" y="186"/>
                  </a:lnTo>
                  <a:lnTo>
                    <a:pt x="53" y="187"/>
                  </a:lnTo>
                  <a:lnTo>
                    <a:pt x="51" y="192"/>
                  </a:lnTo>
                  <a:lnTo>
                    <a:pt x="48" y="193"/>
                  </a:lnTo>
                  <a:lnTo>
                    <a:pt x="46" y="192"/>
                  </a:lnTo>
                  <a:lnTo>
                    <a:pt x="44" y="189"/>
                  </a:lnTo>
                  <a:lnTo>
                    <a:pt x="44" y="188"/>
                  </a:lnTo>
                  <a:lnTo>
                    <a:pt x="43" y="186"/>
                  </a:lnTo>
                  <a:lnTo>
                    <a:pt x="42" y="185"/>
                  </a:lnTo>
                  <a:lnTo>
                    <a:pt x="42" y="181"/>
                  </a:lnTo>
                  <a:lnTo>
                    <a:pt x="38" y="178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2" y="171"/>
                  </a:lnTo>
                  <a:lnTo>
                    <a:pt x="31" y="169"/>
                  </a:lnTo>
                  <a:lnTo>
                    <a:pt x="29" y="167"/>
                  </a:lnTo>
                  <a:lnTo>
                    <a:pt x="24" y="167"/>
                  </a:lnTo>
                  <a:lnTo>
                    <a:pt x="23" y="166"/>
                  </a:lnTo>
                  <a:lnTo>
                    <a:pt x="23" y="165"/>
                  </a:lnTo>
                  <a:lnTo>
                    <a:pt x="22" y="165"/>
                  </a:lnTo>
                  <a:lnTo>
                    <a:pt x="20" y="167"/>
                  </a:lnTo>
                  <a:lnTo>
                    <a:pt x="16" y="167"/>
                  </a:lnTo>
                  <a:lnTo>
                    <a:pt x="15" y="169"/>
                  </a:lnTo>
                  <a:lnTo>
                    <a:pt x="10" y="169"/>
                  </a:lnTo>
                  <a:lnTo>
                    <a:pt x="8" y="166"/>
                  </a:lnTo>
                  <a:lnTo>
                    <a:pt x="7" y="166"/>
                  </a:lnTo>
                  <a:lnTo>
                    <a:pt x="6" y="167"/>
                  </a:lnTo>
                  <a:lnTo>
                    <a:pt x="5" y="170"/>
                  </a:lnTo>
                  <a:lnTo>
                    <a:pt x="4" y="164"/>
                  </a:lnTo>
                  <a:lnTo>
                    <a:pt x="5" y="159"/>
                  </a:lnTo>
                  <a:lnTo>
                    <a:pt x="7" y="156"/>
                  </a:lnTo>
                  <a:lnTo>
                    <a:pt x="8" y="150"/>
                  </a:lnTo>
                  <a:lnTo>
                    <a:pt x="8" y="140"/>
                  </a:lnTo>
                  <a:lnTo>
                    <a:pt x="7" y="133"/>
                  </a:lnTo>
                  <a:lnTo>
                    <a:pt x="4" y="125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5" y="123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20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5"/>
                  </a:lnTo>
                  <a:lnTo>
                    <a:pt x="6" y="107"/>
                  </a:lnTo>
                  <a:lnTo>
                    <a:pt x="4" y="102"/>
                  </a:lnTo>
                  <a:lnTo>
                    <a:pt x="2" y="101"/>
                  </a:lnTo>
                  <a:lnTo>
                    <a:pt x="1" y="101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1" y="93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6" y="88"/>
                  </a:lnTo>
                  <a:lnTo>
                    <a:pt x="42" y="88"/>
                  </a:lnTo>
                  <a:lnTo>
                    <a:pt x="42" y="66"/>
                  </a:lnTo>
                  <a:lnTo>
                    <a:pt x="43" y="64"/>
                  </a:lnTo>
                  <a:lnTo>
                    <a:pt x="45" y="62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2" y="59"/>
                  </a:lnTo>
                  <a:lnTo>
                    <a:pt x="52" y="58"/>
                  </a:lnTo>
                  <a:lnTo>
                    <a:pt x="53" y="56"/>
                  </a:lnTo>
                  <a:lnTo>
                    <a:pt x="53" y="40"/>
                  </a:lnTo>
                  <a:lnTo>
                    <a:pt x="54" y="31"/>
                  </a:lnTo>
                  <a:lnTo>
                    <a:pt x="54" y="20"/>
                  </a:lnTo>
                  <a:lnTo>
                    <a:pt x="91" y="2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9" name="Freeform 10414"/>
            <p:cNvSpPr>
              <a:spLocks/>
            </p:cNvSpPr>
            <p:nvPr/>
          </p:nvSpPr>
          <p:spPr bwMode="auto">
            <a:xfrm>
              <a:off x="3623048" y="3036770"/>
              <a:ext cx="309551" cy="238667"/>
            </a:xfrm>
            <a:custGeom>
              <a:avLst/>
              <a:gdLst>
                <a:gd name="T0" fmla="*/ 2147483646 w 87"/>
                <a:gd name="T1" fmla="*/ 0 h 84"/>
                <a:gd name="T2" fmla="*/ 2147483646 w 87"/>
                <a:gd name="T3" fmla="*/ 2147483646 h 84"/>
                <a:gd name="T4" fmla="*/ 2147483646 w 87"/>
                <a:gd name="T5" fmla="*/ 2147483646 h 84"/>
                <a:gd name="T6" fmla="*/ 2147483646 w 87"/>
                <a:gd name="T7" fmla="*/ 2147483646 h 84"/>
                <a:gd name="T8" fmla="*/ 2147483646 w 87"/>
                <a:gd name="T9" fmla="*/ 2147483646 h 84"/>
                <a:gd name="T10" fmla="*/ 2147483646 w 87"/>
                <a:gd name="T11" fmla="*/ 2147483646 h 84"/>
                <a:gd name="T12" fmla="*/ 2147483646 w 87"/>
                <a:gd name="T13" fmla="*/ 2147483646 h 84"/>
                <a:gd name="T14" fmla="*/ 2147483646 w 87"/>
                <a:gd name="T15" fmla="*/ 2147483646 h 84"/>
                <a:gd name="T16" fmla="*/ 2147483646 w 87"/>
                <a:gd name="T17" fmla="*/ 2147483646 h 84"/>
                <a:gd name="T18" fmla="*/ 2147483646 w 87"/>
                <a:gd name="T19" fmla="*/ 2147483646 h 84"/>
                <a:gd name="T20" fmla="*/ 2147483646 w 87"/>
                <a:gd name="T21" fmla="*/ 2147483646 h 84"/>
                <a:gd name="T22" fmla="*/ 2147483646 w 87"/>
                <a:gd name="T23" fmla="*/ 2147483646 h 84"/>
                <a:gd name="T24" fmla="*/ 2147483646 w 87"/>
                <a:gd name="T25" fmla="*/ 2147483646 h 84"/>
                <a:gd name="T26" fmla="*/ 2147483646 w 87"/>
                <a:gd name="T27" fmla="*/ 2147483646 h 84"/>
                <a:gd name="T28" fmla="*/ 2147483646 w 87"/>
                <a:gd name="T29" fmla="*/ 2147483646 h 84"/>
                <a:gd name="T30" fmla="*/ 2147483646 w 87"/>
                <a:gd name="T31" fmla="*/ 2147483646 h 84"/>
                <a:gd name="T32" fmla="*/ 2147483646 w 87"/>
                <a:gd name="T33" fmla="*/ 2147483646 h 84"/>
                <a:gd name="T34" fmla="*/ 2147483646 w 87"/>
                <a:gd name="T35" fmla="*/ 2147483646 h 84"/>
                <a:gd name="T36" fmla="*/ 2147483646 w 87"/>
                <a:gd name="T37" fmla="*/ 2147483646 h 84"/>
                <a:gd name="T38" fmla="*/ 2147483646 w 87"/>
                <a:gd name="T39" fmla="*/ 2147483646 h 84"/>
                <a:gd name="T40" fmla="*/ 2147483646 w 87"/>
                <a:gd name="T41" fmla="*/ 2147483646 h 84"/>
                <a:gd name="T42" fmla="*/ 2147483646 w 87"/>
                <a:gd name="T43" fmla="*/ 2147483646 h 84"/>
                <a:gd name="T44" fmla="*/ 2147483646 w 87"/>
                <a:gd name="T45" fmla="*/ 2147483646 h 84"/>
                <a:gd name="T46" fmla="*/ 2147483646 w 87"/>
                <a:gd name="T47" fmla="*/ 2147483646 h 84"/>
                <a:gd name="T48" fmla="*/ 2147483646 w 87"/>
                <a:gd name="T49" fmla="*/ 2147483646 h 84"/>
                <a:gd name="T50" fmla="*/ 2147483646 w 87"/>
                <a:gd name="T51" fmla="*/ 2147483646 h 84"/>
                <a:gd name="T52" fmla="*/ 2147483646 w 87"/>
                <a:gd name="T53" fmla="*/ 2147483646 h 84"/>
                <a:gd name="T54" fmla="*/ 2147483646 w 87"/>
                <a:gd name="T55" fmla="*/ 2147483646 h 84"/>
                <a:gd name="T56" fmla="*/ 2147483646 w 87"/>
                <a:gd name="T57" fmla="*/ 2147483646 h 84"/>
                <a:gd name="T58" fmla="*/ 2147483646 w 87"/>
                <a:gd name="T59" fmla="*/ 2147483646 h 84"/>
                <a:gd name="T60" fmla="*/ 2147483646 w 87"/>
                <a:gd name="T61" fmla="*/ 2147483646 h 84"/>
                <a:gd name="T62" fmla="*/ 2147483646 w 87"/>
                <a:gd name="T63" fmla="*/ 2147483646 h 84"/>
                <a:gd name="T64" fmla="*/ 2147483646 w 87"/>
                <a:gd name="T65" fmla="*/ 2147483646 h 84"/>
                <a:gd name="T66" fmla="*/ 2147483646 w 87"/>
                <a:gd name="T67" fmla="*/ 2147483646 h 84"/>
                <a:gd name="T68" fmla="*/ 2147483646 w 87"/>
                <a:gd name="T69" fmla="*/ 2147483646 h 84"/>
                <a:gd name="T70" fmla="*/ 2147483646 w 87"/>
                <a:gd name="T71" fmla="*/ 2147483646 h 84"/>
                <a:gd name="T72" fmla="*/ 2147483646 w 87"/>
                <a:gd name="T73" fmla="*/ 2147483646 h 84"/>
                <a:gd name="T74" fmla="*/ 2147483646 w 87"/>
                <a:gd name="T75" fmla="*/ 2147483646 h 84"/>
                <a:gd name="T76" fmla="*/ 2147483646 w 87"/>
                <a:gd name="T77" fmla="*/ 2147483646 h 84"/>
                <a:gd name="T78" fmla="*/ 2147483646 w 87"/>
                <a:gd name="T79" fmla="*/ 2147483646 h 84"/>
                <a:gd name="T80" fmla="*/ 2147483646 w 87"/>
                <a:gd name="T81" fmla="*/ 2147483646 h 84"/>
                <a:gd name="T82" fmla="*/ 2147483646 w 87"/>
                <a:gd name="T83" fmla="*/ 2147483646 h 84"/>
                <a:gd name="T84" fmla="*/ 2147483646 w 87"/>
                <a:gd name="T85" fmla="*/ 2147483646 h 84"/>
                <a:gd name="T86" fmla="*/ 2147483646 w 87"/>
                <a:gd name="T87" fmla="*/ 2147483646 h 84"/>
                <a:gd name="T88" fmla="*/ 2147483646 w 87"/>
                <a:gd name="T89" fmla="*/ 2147483646 h 84"/>
                <a:gd name="T90" fmla="*/ 2147483646 w 87"/>
                <a:gd name="T91" fmla="*/ 2147483646 h 84"/>
                <a:gd name="T92" fmla="*/ 2147483646 w 87"/>
                <a:gd name="T93" fmla="*/ 2147483646 h 84"/>
                <a:gd name="T94" fmla="*/ 2147483646 w 87"/>
                <a:gd name="T95" fmla="*/ 2147483646 h 84"/>
                <a:gd name="T96" fmla="*/ 2147483646 w 87"/>
                <a:gd name="T97" fmla="*/ 2147483646 h 84"/>
                <a:gd name="T98" fmla="*/ 2147483646 w 87"/>
                <a:gd name="T99" fmla="*/ 2147483646 h 84"/>
                <a:gd name="T100" fmla="*/ 2147483646 w 87"/>
                <a:gd name="T101" fmla="*/ 2147483646 h 84"/>
                <a:gd name="T102" fmla="*/ 2147483646 w 87"/>
                <a:gd name="T103" fmla="*/ 2147483646 h 84"/>
                <a:gd name="T104" fmla="*/ 2147483646 w 87"/>
                <a:gd name="T105" fmla="*/ 0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" h="84">
                  <a:moveTo>
                    <a:pt x="54" y="0"/>
                  </a:moveTo>
                  <a:lnTo>
                    <a:pt x="55" y="0"/>
                  </a:lnTo>
                  <a:lnTo>
                    <a:pt x="59" y="2"/>
                  </a:lnTo>
                  <a:lnTo>
                    <a:pt x="63" y="3"/>
                  </a:lnTo>
                  <a:lnTo>
                    <a:pt x="63" y="10"/>
                  </a:lnTo>
                  <a:lnTo>
                    <a:pt x="65" y="17"/>
                  </a:lnTo>
                  <a:lnTo>
                    <a:pt x="66" y="19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69" y="26"/>
                  </a:lnTo>
                  <a:lnTo>
                    <a:pt x="69" y="27"/>
                  </a:lnTo>
                  <a:lnTo>
                    <a:pt x="71" y="30"/>
                  </a:lnTo>
                  <a:lnTo>
                    <a:pt x="73" y="31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2" y="37"/>
                  </a:lnTo>
                  <a:lnTo>
                    <a:pt x="84" y="37"/>
                  </a:lnTo>
                  <a:lnTo>
                    <a:pt x="85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85" y="47"/>
                  </a:lnTo>
                  <a:lnTo>
                    <a:pt x="82" y="47"/>
                  </a:lnTo>
                  <a:lnTo>
                    <a:pt x="80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6" y="54"/>
                  </a:lnTo>
                  <a:lnTo>
                    <a:pt x="74" y="55"/>
                  </a:lnTo>
                  <a:lnTo>
                    <a:pt x="73" y="55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2" y="59"/>
                  </a:lnTo>
                  <a:lnTo>
                    <a:pt x="70" y="59"/>
                  </a:lnTo>
                  <a:lnTo>
                    <a:pt x="69" y="61"/>
                  </a:lnTo>
                  <a:lnTo>
                    <a:pt x="66" y="61"/>
                  </a:lnTo>
                  <a:lnTo>
                    <a:pt x="65" y="59"/>
                  </a:lnTo>
                  <a:lnTo>
                    <a:pt x="57" y="59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4" y="59"/>
                  </a:lnTo>
                  <a:lnTo>
                    <a:pt x="49" y="62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9"/>
                  </a:lnTo>
                  <a:lnTo>
                    <a:pt x="30" y="70"/>
                  </a:lnTo>
                  <a:lnTo>
                    <a:pt x="30" y="77"/>
                  </a:lnTo>
                  <a:lnTo>
                    <a:pt x="31" y="79"/>
                  </a:lnTo>
                  <a:lnTo>
                    <a:pt x="33" y="81"/>
                  </a:lnTo>
                  <a:lnTo>
                    <a:pt x="31" y="84"/>
                  </a:lnTo>
                  <a:lnTo>
                    <a:pt x="26" y="81"/>
                  </a:lnTo>
                  <a:lnTo>
                    <a:pt x="26" y="80"/>
                  </a:lnTo>
                  <a:lnTo>
                    <a:pt x="25" y="79"/>
                  </a:lnTo>
                  <a:lnTo>
                    <a:pt x="24" y="80"/>
                  </a:lnTo>
                  <a:lnTo>
                    <a:pt x="22" y="80"/>
                  </a:lnTo>
                  <a:lnTo>
                    <a:pt x="19" y="79"/>
                  </a:lnTo>
                  <a:lnTo>
                    <a:pt x="18" y="79"/>
                  </a:lnTo>
                  <a:lnTo>
                    <a:pt x="16" y="80"/>
                  </a:lnTo>
                  <a:lnTo>
                    <a:pt x="12" y="81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1" y="62"/>
                  </a:lnTo>
                  <a:lnTo>
                    <a:pt x="2" y="58"/>
                  </a:lnTo>
                  <a:lnTo>
                    <a:pt x="5" y="55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49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5" y="40"/>
                  </a:lnTo>
                  <a:lnTo>
                    <a:pt x="17" y="39"/>
                  </a:lnTo>
                  <a:lnTo>
                    <a:pt x="17" y="35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0" y="31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5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" name="Freeform 10415"/>
            <p:cNvSpPr>
              <a:spLocks/>
            </p:cNvSpPr>
            <p:nvPr/>
          </p:nvSpPr>
          <p:spPr bwMode="auto">
            <a:xfrm>
              <a:off x="3337992" y="2595057"/>
              <a:ext cx="672549" cy="648320"/>
            </a:xfrm>
            <a:custGeom>
              <a:avLst/>
              <a:gdLst>
                <a:gd name="T0" fmla="*/ 2147483646 w 189"/>
                <a:gd name="T1" fmla="*/ 2147483646 h 228"/>
                <a:gd name="T2" fmla="*/ 2147483646 w 189"/>
                <a:gd name="T3" fmla="*/ 2147483646 h 228"/>
                <a:gd name="T4" fmla="*/ 2147483646 w 189"/>
                <a:gd name="T5" fmla="*/ 2147483646 h 228"/>
                <a:gd name="T6" fmla="*/ 2147483646 w 189"/>
                <a:gd name="T7" fmla="*/ 2147483646 h 228"/>
                <a:gd name="T8" fmla="*/ 2147483646 w 189"/>
                <a:gd name="T9" fmla="*/ 2147483646 h 228"/>
                <a:gd name="T10" fmla="*/ 2147483646 w 189"/>
                <a:gd name="T11" fmla="*/ 2147483646 h 228"/>
                <a:gd name="T12" fmla="*/ 2147483646 w 189"/>
                <a:gd name="T13" fmla="*/ 2147483646 h 228"/>
                <a:gd name="T14" fmla="*/ 2147483646 w 189"/>
                <a:gd name="T15" fmla="*/ 2147483646 h 228"/>
                <a:gd name="T16" fmla="*/ 2147483646 w 189"/>
                <a:gd name="T17" fmla="*/ 2147483646 h 228"/>
                <a:gd name="T18" fmla="*/ 2147483646 w 189"/>
                <a:gd name="T19" fmla="*/ 2147483646 h 228"/>
                <a:gd name="T20" fmla="*/ 2147483646 w 189"/>
                <a:gd name="T21" fmla="*/ 2147483646 h 228"/>
                <a:gd name="T22" fmla="*/ 2147483646 w 189"/>
                <a:gd name="T23" fmla="*/ 2147483646 h 228"/>
                <a:gd name="T24" fmla="*/ 2147483646 w 189"/>
                <a:gd name="T25" fmla="*/ 2147483646 h 228"/>
                <a:gd name="T26" fmla="*/ 2147483646 w 189"/>
                <a:gd name="T27" fmla="*/ 2147483646 h 228"/>
                <a:gd name="T28" fmla="*/ 2147483646 w 189"/>
                <a:gd name="T29" fmla="*/ 2147483646 h 228"/>
                <a:gd name="T30" fmla="*/ 2147483646 w 189"/>
                <a:gd name="T31" fmla="*/ 2147483646 h 228"/>
                <a:gd name="T32" fmla="*/ 2147483646 w 189"/>
                <a:gd name="T33" fmla="*/ 2147483646 h 228"/>
                <a:gd name="T34" fmla="*/ 2147483646 w 189"/>
                <a:gd name="T35" fmla="*/ 2147483646 h 228"/>
                <a:gd name="T36" fmla="*/ 2147483646 w 189"/>
                <a:gd name="T37" fmla="*/ 2147483646 h 228"/>
                <a:gd name="T38" fmla="*/ 2147483646 w 189"/>
                <a:gd name="T39" fmla="*/ 2147483646 h 228"/>
                <a:gd name="T40" fmla="*/ 2147483646 w 189"/>
                <a:gd name="T41" fmla="*/ 2147483646 h 228"/>
                <a:gd name="T42" fmla="*/ 2147483646 w 189"/>
                <a:gd name="T43" fmla="*/ 2147483646 h 228"/>
                <a:gd name="T44" fmla="*/ 2147483646 w 189"/>
                <a:gd name="T45" fmla="*/ 2147483646 h 228"/>
                <a:gd name="T46" fmla="*/ 2147483646 w 189"/>
                <a:gd name="T47" fmla="*/ 2147483646 h 228"/>
                <a:gd name="T48" fmla="*/ 2147483646 w 189"/>
                <a:gd name="T49" fmla="*/ 2147483646 h 228"/>
                <a:gd name="T50" fmla="*/ 2147483646 w 189"/>
                <a:gd name="T51" fmla="*/ 2147483646 h 228"/>
                <a:gd name="T52" fmla="*/ 2147483646 w 189"/>
                <a:gd name="T53" fmla="*/ 2147483646 h 228"/>
                <a:gd name="T54" fmla="*/ 2147483646 w 189"/>
                <a:gd name="T55" fmla="*/ 2147483646 h 228"/>
                <a:gd name="T56" fmla="*/ 2147483646 w 189"/>
                <a:gd name="T57" fmla="*/ 2147483646 h 228"/>
                <a:gd name="T58" fmla="*/ 2147483646 w 189"/>
                <a:gd name="T59" fmla="*/ 2147483646 h 228"/>
                <a:gd name="T60" fmla="*/ 2147483646 w 189"/>
                <a:gd name="T61" fmla="*/ 2147483646 h 228"/>
                <a:gd name="T62" fmla="*/ 2147483646 w 189"/>
                <a:gd name="T63" fmla="*/ 2147483646 h 228"/>
                <a:gd name="T64" fmla="*/ 2147483646 w 189"/>
                <a:gd name="T65" fmla="*/ 2147483646 h 228"/>
                <a:gd name="T66" fmla="*/ 2147483646 w 189"/>
                <a:gd name="T67" fmla="*/ 2147483646 h 228"/>
                <a:gd name="T68" fmla="*/ 2147483646 w 189"/>
                <a:gd name="T69" fmla="*/ 2147483646 h 228"/>
                <a:gd name="T70" fmla="*/ 2147483646 w 189"/>
                <a:gd name="T71" fmla="*/ 2147483646 h 228"/>
                <a:gd name="T72" fmla="*/ 2147483646 w 189"/>
                <a:gd name="T73" fmla="*/ 2147483646 h 228"/>
                <a:gd name="T74" fmla="*/ 2147483646 w 189"/>
                <a:gd name="T75" fmla="*/ 2147483646 h 228"/>
                <a:gd name="T76" fmla="*/ 2147483646 w 189"/>
                <a:gd name="T77" fmla="*/ 2147483646 h 228"/>
                <a:gd name="T78" fmla="*/ 2147483646 w 189"/>
                <a:gd name="T79" fmla="*/ 2147483646 h 228"/>
                <a:gd name="T80" fmla="*/ 2147483646 w 189"/>
                <a:gd name="T81" fmla="*/ 2147483646 h 228"/>
                <a:gd name="T82" fmla="*/ 2147483646 w 189"/>
                <a:gd name="T83" fmla="*/ 2147483646 h 228"/>
                <a:gd name="T84" fmla="*/ 2147483646 w 189"/>
                <a:gd name="T85" fmla="*/ 2147483646 h 228"/>
                <a:gd name="T86" fmla="*/ 2147483646 w 189"/>
                <a:gd name="T87" fmla="*/ 2147483646 h 228"/>
                <a:gd name="T88" fmla="*/ 2147483646 w 189"/>
                <a:gd name="T89" fmla="*/ 2147483646 h 228"/>
                <a:gd name="T90" fmla="*/ 2147483646 w 189"/>
                <a:gd name="T91" fmla="*/ 2147483646 h 228"/>
                <a:gd name="T92" fmla="*/ 2147483646 w 189"/>
                <a:gd name="T93" fmla="*/ 2147483646 h 228"/>
                <a:gd name="T94" fmla="*/ 2147483646 w 189"/>
                <a:gd name="T95" fmla="*/ 2147483646 h 228"/>
                <a:gd name="T96" fmla="*/ 2147483646 w 189"/>
                <a:gd name="T97" fmla="*/ 2147483646 h 228"/>
                <a:gd name="T98" fmla="*/ 2147483646 w 189"/>
                <a:gd name="T99" fmla="*/ 2147483646 h 228"/>
                <a:gd name="T100" fmla="*/ 2147483646 w 189"/>
                <a:gd name="T101" fmla="*/ 2147483646 h 228"/>
                <a:gd name="T102" fmla="*/ 0 w 189"/>
                <a:gd name="T103" fmla="*/ 2147483646 h 228"/>
                <a:gd name="T104" fmla="*/ 2147483646 w 189"/>
                <a:gd name="T105" fmla="*/ 2147483646 h 228"/>
                <a:gd name="T106" fmla="*/ 2147483646 w 189"/>
                <a:gd name="T107" fmla="*/ 2147483646 h 228"/>
                <a:gd name="T108" fmla="*/ 2147483646 w 189"/>
                <a:gd name="T109" fmla="*/ 2147483646 h 228"/>
                <a:gd name="T110" fmla="*/ 2147483646 w 189"/>
                <a:gd name="T111" fmla="*/ 2147483646 h 228"/>
                <a:gd name="T112" fmla="*/ 2147483646 w 189"/>
                <a:gd name="T113" fmla="*/ 2147483646 h 228"/>
                <a:gd name="T114" fmla="*/ 2147483646 w 189"/>
                <a:gd name="T115" fmla="*/ 2147483646 h 228"/>
                <a:gd name="T116" fmla="*/ 2147483646 w 189"/>
                <a:gd name="T117" fmla="*/ 2147483646 h 228"/>
                <a:gd name="T118" fmla="*/ 2147483646 w 189"/>
                <a:gd name="T119" fmla="*/ 2147483646 h 228"/>
                <a:gd name="T120" fmla="*/ 2147483646 w 189"/>
                <a:gd name="T121" fmla="*/ 2147483646 h 228"/>
                <a:gd name="T122" fmla="*/ 2147483646 w 189"/>
                <a:gd name="T123" fmla="*/ 2147483646 h 228"/>
                <a:gd name="T124" fmla="*/ 2147483646 w 189"/>
                <a:gd name="T125" fmla="*/ 2147483646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9" h="228">
                  <a:moveTo>
                    <a:pt x="72" y="0"/>
                  </a:moveTo>
                  <a:lnTo>
                    <a:pt x="85" y="0"/>
                  </a:lnTo>
                  <a:lnTo>
                    <a:pt x="92" y="7"/>
                  </a:lnTo>
                  <a:lnTo>
                    <a:pt x="102" y="13"/>
                  </a:lnTo>
                  <a:lnTo>
                    <a:pt x="111" y="21"/>
                  </a:lnTo>
                  <a:lnTo>
                    <a:pt x="122" y="32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3" y="58"/>
                  </a:lnTo>
                  <a:lnTo>
                    <a:pt x="160" y="64"/>
                  </a:lnTo>
                  <a:lnTo>
                    <a:pt x="164" y="67"/>
                  </a:lnTo>
                  <a:lnTo>
                    <a:pt x="166" y="69"/>
                  </a:lnTo>
                  <a:lnTo>
                    <a:pt x="167" y="70"/>
                  </a:lnTo>
                  <a:lnTo>
                    <a:pt x="169" y="70"/>
                  </a:lnTo>
                  <a:lnTo>
                    <a:pt x="169" y="71"/>
                  </a:lnTo>
                  <a:lnTo>
                    <a:pt x="170" y="72"/>
                  </a:lnTo>
                  <a:lnTo>
                    <a:pt x="169" y="73"/>
                  </a:lnTo>
                  <a:lnTo>
                    <a:pt x="172" y="75"/>
                  </a:lnTo>
                  <a:lnTo>
                    <a:pt x="174" y="75"/>
                  </a:lnTo>
                  <a:lnTo>
                    <a:pt x="174" y="77"/>
                  </a:lnTo>
                  <a:lnTo>
                    <a:pt x="177" y="80"/>
                  </a:lnTo>
                  <a:lnTo>
                    <a:pt x="180" y="80"/>
                  </a:lnTo>
                  <a:lnTo>
                    <a:pt x="180" y="82"/>
                  </a:lnTo>
                  <a:lnTo>
                    <a:pt x="179" y="85"/>
                  </a:lnTo>
                  <a:lnTo>
                    <a:pt x="177" y="88"/>
                  </a:lnTo>
                  <a:lnTo>
                    <a:pt x="176" y="90"/>
                  </a:lnTo>
                  <a:lnTo>
                    <a:pt x="176" y="94"/>
                  </a:lnTo>
                  <a:lnTo>
                    <a:pt x="181" y="94"/>
                  </a:lnTo>
                  <a:lnTo>
                    <a:pt x="184" y="92"/>
                  </a:lnTo>
                  <a:lnTo>
                    <a:pt x="189" y="89"/>
                  </a:lnTo>
                  <a:lnTo>
                    <a:pt x="189" y="124"/>
                  </a:lnTo>
                  <a:lnTo>
                    <a:pt x="188" y="124"/>
                  </a:lnTo>
                  <a:lnTo>
                    <a:pt x="188" y="133"/>
                  </a:lnTo>
                  <a:lnTo>
                    <a:pt x="187" y="134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5" y="137"/>
                  </a:lnTo>
                  <a:lnTo>
                    <a:pt x="184" y="140"/>
                  </a:lnTo>
                  <a:lnTo>
                    <a:pt x="183" y="141"/>
                  </a:lnTo>
                  <a:lnTo>
                    <a:pt x="169" y="148"/>
                  </a:lnTo>
                  <a:lnTo>
                    <a:pt x="159" y="148"/>
                  </a:lnTo>
                  <a:lnTo>
                    <a:pt x="152" y="155"/>
                  </a:lnTo>
                  <a:lnTo>
                    <a:pt x="147" y="155"/>
                  </a:lnTo>
                  <a:lnTo>
                    <a:pt x="144" y="158"/>
                  </a:lnTo>
                  <a:lnTo>
                    <a:pt x="143" y="158"/>
                  </a:lnTo>
                  <a:lnTo>
                    <a:pt x="139" y="157"/>
                  </a:lnTo>
                  <a:lnTo>
                    <a:pt x="135" y="155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6" y="160"/>
                  </a:lnTo>
                  <a:lnTo>
                    <a:pt x="123" y="164"/>
                  </a:lnTo>
                  <a:lnTo>
                    <a:pt x="122" y="165"/>
                  </a:lnTo>
                  <a:lnTo>
                    <a:pt x="120" y="166"/>
                  </a:lnTo>
                  <a:lnTo>
                    <a:pt x="119" y="167"/>
                  </a:lnTo>
                  <a:lnTo>
                    <a:pt x="116" y="167"/>
                  </a:lnTo>
                  <a:lnTo>
                    <a:pt x="115" y="169"/>
                  </a:lnTo>
                  <a:lnTo>
                    <a:pt x="116" y="169"/>
                  </a:lnTo>
                  <a:lnTo>
                    <a:pt x="118" y="170"/>
                  </a:lnTo>
                  <a:lnTo>
                    <a:pt x="118" y="171"/>
                  </a:lnTo>
                  <a:lnTo>
                    <a:pt x="115" y="173"/>
                  </a:lnTo>
                  <a:lnTo>
                    <a:pt x="113" y="174"/>
                  </a:lnTo>
                  <a:lnTo>
                    <a:pt x="104" y="174"/>
                  </a:lnTo>
                  <a:lnTo>
                    <a:pt x="102" y="177"/>
                  </a:lnTo>
                  <a:lnTo>
                    <a:pt x="100" y="179"/>
                  </a:lnTo>
                  <a:lnTo>
                    <a:pt x="100" y="186"/>
                  </a:lnTo>
                  <a:lnTo>
                    <a:pt x="99" y="187"/>
                  </a:lnTo>
                  <a:lnTo>
                    <a:pt x="98" y="187"/>
                  </a:lnTo>
                  <a:lnTo>
                    <a:pt x="97" y="188"/>
                  </a:lnTo>
                  <a:lnTo>
                    <a:pt x="96" y="188"/>
                  </a:lnTo>
                  <a:lnTo>
                    <a:pt x="96" y="189"/>
                  </a:lnTo>
                  <a:lnTo>
                    <a:pt x="97" y="190"/>
                  </a:lnTo>
                  <a:lnTo>
                    <a:pt x="97" y="194"/>
                  </a:lnTo>
                  <a:lnTo>
                    <a:pt x="95" y="195"/>
                  </a:lnTo>
                  <a:lnTo>
                    <a:pt x="89" y="201"/>
                  </a:lnTo>
                  <a:lnTo>
                    <a:pt x="85" y="203"/>
                  </a:lnTo>
                  <a:lnTo>
                    <a:pt x="83" y="204"/>
                  </a:lnTo>
                  <a:lnTo>
                    <a:pt x="82" y="205"/>
                  </a:lnTo>
                  <a:lnTo>
                    <a:pt x="83" y="205"/>
                  </a:lnTo>
                  <a:lnTo>
                    <a:pt x="85" y="208"/>
                  </a:lnTo>
                  <a:lnTo>
                    <a:pt x="85" y="210"/>
                  </a:lnTo>
                  <a:lnTo>
                    <a:pt x="82" y="213"/>
                  </a:lnTo>
                  <a:lnTo>
                    <a:pt x="81" y="217"/>
                  </a:lnTo>
                  <a:lnTo>
                    <a:pt x="80" y="226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2" y="225"/>
                  </a:lnTo>
                  <a:lnTo>
                    <a:pt x="70" y="226"/>
                  </a:lnTo>
                  <a:lnTo>
                    <a:pt x="69" y="226"/>
                  </a:lnTo>
                  <a:lnTo>
                    <a:pt x="68" y="225"/>
                  </a:lnTo>
                  <a:lnTo>
                    <a:pt x="67" y="225"/>
                  </a:lnTo>
                  <a:lnTo>
                    <a:pt x="66" y="224"/>
                  </a:lnTo>
                  <a:lnTo>
                    <a:pt x="62" y="224"/>
                  </a:lnTo>
                  <a:lnTo>
                    <a:pt x="61" y="226"/>
                  </a:lnTo>
                  <a:lnTo>
                    <a:pt x="59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7" y="226"/>
                  </a:lnTo>
                  <a:lnTo>
                    <a:pt x="53" y="226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49" y="226"/>
                  </a:lnTo>
                  <a:lnTo>
                    <a:pt x="48" y="226"/>
                  </a:lnTo>
                  <a:lnTo>
                    <a:pt x="45" y="221"/>
                  </a:lnTo>
                  <a:lnTo>
                    <a:pt x="45" y="218"/>
                  </a:lnTo>
                  <a:lnTo>
                    <a:pt x="44" y="217"/>
                  </a:lnTo>
                  <a:lnTo>
                    <a:pt x="44" y="216"/>
                  </a:lnTo>
                  <a:lnTo>
                    <a:pt x="39" y="216"/>
                  </a:lnTo>
                  <a:lnTo>
                    <a:pt x="42" y="211"/>
                  </a:lnTo>
                  <a:lnTo>
                    <a:pt x="43" y="210"/>
                  </a:lnTo>
                  <a:lnTo>
                    <a:pt x="43" y="209"/>
                  </a:lnTo>
                  <a:lnTo>
                    <a:pt x="41" y="208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8" y="202"/>
                  </a:lnTo>
                  <a:lnTo>
                    <a:pt x="37" y="200"/>
                  </a:lnTo>
                  <a:lnTo>
                    <a:pt x="37" y="196"/>
                  </a:lnTo>
                  <a:lnTo>
                    <a:pt x="36" y="196"/>
                  </a:lnTo>
                  <a:lnTo>
                    <a:pt x="35" y="195"/>
                  </a:lnTo>
                  <a:lnTo>
                    <a:pt x="33" y="194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0" y="195"/>
                  </a:lnTo>
                  <a:lnTo>
                    <a:pt x="30" y="197"/>
                  </a:lnTo>
                  <a:lnTo>
                    <a:pt x="28" y="198"/>
                  </a:lnTo>
                  <a:lnTo>
                    <a:pt x="27" y="200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8"/>
                  </a:lnTo>
                  <a:lnTo>
                    <a:pt x="19" y="197"/>
                  </a:lnTo>
                  <a:lnTo>
                    <a:pt x="16" y="197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3" y="196"/>
                  </a:lnTo>
                  <a:lnTo>
                    <a:pt x="11" y="197"/>
                  </a:lnTo>
                  <a:lnTo>
                    <a:pt x="10" y="197"/>
                  </a:lnTo>
                  <a:lnTo>
                    <a:pt x="7" y="196"/>
                  </a:lnTo>
                  <a:lnTo>
                    <a:pt x="7" y="195"/>
                  </a:lnTo>
                  <a:lnTo>
                    <a:pt x="10" y="189"/>
                  </a:lnTo>
                  <a:lnTo>
                    <a:pt x="10" y="181"/>
                  </a:lnTo>
                  <a:lnTo>
                    <a:pt x="6" y="174"/>
                  </a:lnTo>
                  <a:lnTo>
                    <a:pt x="5" y="177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3" y="174"/>
                  </a:lnTo>
                  <a:lnTo>
                    <a:pt x="2" y="172"/>
                  </a:lnTo>
                  <a:lnTo>
                    <a:pt x="2" y="166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0" y="158"/>
                  </a:lnTo>
                  <a:lnTo>
                    <a:pt x="0" y="155"/>
                  </a:lnTo>
                  <a:lnTo>
                    <a:pt x="3" y="154"/>
                  </a:lnTo>
                  <a:lnTo>
                    <a:pt x="5" y="149"/>
                  </a:lnTo>
                  <a:lnTo>
                    <a:pt x="5" y="148"/>
                  </a:lnTo>
                  <a:lnTo>
                    <a:pt x="6" y="146"/>
                  </a:lnTo>
                  <a:lnTo>
                    <a:pt x="7" y="144"/>
                  </a:lnTo>
                  <a:lnTo>
                    <a:pt x="8" y="144"/>
                  </a:lnTo>
                  <a:lnTo>
                    <a:pt x="11" y="142"/>
                  </a:lnTo>
                  <a:lnTo>
                    <a:pt x="13" y="142"/>
                  </a:lnTo>
                  <a:lnTo>
                    <a:pt x="14" y="144"/>
                  </a:lnTo>
                  <a:lnTo>
                    <a:pt x="15" y="146"/>
                  </a:lnTo>
                  <a:lnTo>
                    <a:pt x="16" y="148"/>
                  </a:lnTo>
                  <a:lnTo>
                    <a:pt x="19" y="150"/>
                  </a:lnTo>
                  <a:lnTo>
                    <a:pt x="21" y="148"/>
                  </a:lnTo>
                  <a:lnTo>
                    <a:pt x="31" y="148"/>
                  </a:lnTo>
                  <a:lnTo>
                    <a:pt x="33" y="147"/>
                  </a:lnTo>
                  <a:lnTo>
                    <a:pt x="33" y="146"/>
                  </a:lnTo>
                  <a:lnTo>
                    <a:pt x="34" y="146"/>
                  </a:lnTo>
                  <a:lnTo>
                    <a:pt x="34" y="144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36" y="147"/>
                  </a:lnTo>
                  <a:lnTo>
                    <a:pt x="36" y="148"/>
                  </a:lnTo>
                  <a:lnTo>
                    <a:pt x="74" y="148"/>
                  </a:lnTo>
                  <a:lnTo>
                    <a:pt x="80" y="132"/>
                  </a:lnTo>
                  <a:lnTo>
                    <a:pt x="79" y="131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5" y="127"/>
                  </a:lnTo>
                  <a:lnTo>
                    <a:pt x="74" y="125"/>
                  </a:lnTo>
                  <a:lnTo>
                    <a:pt x="74" y="102"/>
                  </a:lnTo>
                  <a:lnTo>
                    <a:pt x="73" y="86"/>
                  </a:lnTo>
                  <a:lnTo>
                    <a:pt x="73" y="28"/>
                  </a:lnTo>
                  <a:lnTo>
                    <a:pt x="72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" name="Freeform 10416"/>
            <p:cNvSpPr>
              <a:spLocks noEditPoints="1"/>
            </p:cNvSpPr>
            <p:nvPr/>
          </p:nvSpPr>
          <p:spPr bwMode="auto">
            <a:xfrm>
              <a:off x="3957092" y="3075953"/>
              <a:ext cx="474349" cy="443494"/>
            </a:xfrm>
            <a:custGeom>
              <a:avLst/>
              <a:gdLst>
                <a:gd name="T0" fmla="*/ 2147483646 w 133"/>
                <a:gd name="T1" fmla="*/ 2147483646 h 156"/>
                <a:gd name="T2" fmla="*/ 2147483646 w 133"/>
                <a:gd name="T3" fmla="*/ 2147483646 h 156"/>
                <a:gd name="T4" fmla="*/ 2147483646 w 133"/>
                <a:gd name="T5" fmla="*/ 2147483646 h 156"/>
                <a:gd name="T6" fmla="*/ 2147483646 w 133"/>
                <a:gd name="T7" fmla="*/ 2147483646 h 156"/>
                <a:gd name="T8" fmla="*/ 2147483646 w 133"/>
                <a:gd name="T9" fmla="*/ 2147483646 h 156"/>
                <a:gd name="T10" fmla="*/ 2147483646 w 133"/>
                <a:gd name="T11" fmla="*/ 2147483646 h 156"/>
                <a:gd name="T12" fmla="*/ 2147483646 w 133"/>
                <a:gd name="T13" fmla="*/ 2147483646 h 156"/>
                <a:gd name="T14" fmla="*/ 2147483646 w 133"/>
                <a:gd name="T15" fmla="*/ 2147483646 h 156"/>
                <a:gd name="T16" fmla="*/ 2147483646 w 133"/>
                <a:gd name="T17" fmla="*/ 2147483646 h 156"/>
                <a:gd name="T18" fmla="*/ 2147483646 w 133"/>
                <a:gd name="T19" fmla="*/ 2147483646 h 156"/>
                <a:gd name="T20" fmla="*/ 2147483646 w 133"/>
                <a:gd name="T21" fmla="*/ 2147483646 h 156"/>
                <a:gd name="T22" fmla="*/ 2147483646 w 133"/>
                <a:gd name="T23" fmla="*/ 2147483646 h 156"/>
                <a:gd name="T24" fmla="*/ 2147483646 w 133"/>
                <a:gd name="T25" fmla="*/ 2147483646 h 156"/>
                <a:gd name="T26" fmla="*/ 2147483646 w 133"/>
                <a:gd name="T27" fmla="*/ 2147483646 h 156"/>
                <a:gd name="T28" fmla="*/ 2147483646 w 133"/>
                <a:gd name="T29" fmla="*/ 2147483646 h 156"/>
                <a:gd name="T30" fmla="*/ 2147483646 w 133"/>
                <a:gd name="T31" fmla="*/ 2147483646 h 156"/>
                <a:gd name="T32" fmla="*/ 2147483646 w 133"/>
                <a:gd name="T33" fmla="*/ 2147483646 h 156"/>
                <a:gd name="T34" fmla="*/ 2147483646 w 133"/>
                <a:gd name="T35" fmla="*/ 2147483646 h 156"/>
                <a:gd name="T36" fmla="*/ 2147483646 w 133"/>
                <a:gd name="T37" fmla="*/ 2147483646 h 156"/>
                <a:gd name="T38" fmla="*/ 2147483646 w 133"/>
                <a:gd name="T39" fmla="*/ 2147483646 h 156"/>
                <a:gd name="T40" fmla="*/ 2147483646 w 133"/>
                <a:gd name="T41" fmla="*/ 2147483646 h 156"/>
                <a:gd name="T42" fmla="*/ 2147483646 w 133"/>
                <a:gd name="T43" fmla="*/ 2147483646 h 156"/>
                <a:gd name="T44" fmla="*/ 2147483646 w 133"/>
                <a:gd name="T45" fmla="*/ 2147483646 h 156"/>
                <a:gd name="T46" fmla="*/ 2147483646 w 133"/>
                <a:gd name="T47" fmla="*/ 2147483646 h 156"/>
                <a:gd name="T48" fmla="*/ 2147483646 w 133"/>
                <a:gd name="T49" fmla="*/ 2147483646 h 156"/>
                <a:gd name="T50" fmla="*/ 2147483646 w 133"/>
                <a:gd name="T51" fmla="*/ 2147483646 h 156"/>
                <a:gd name="T52" fmla="*/ 2147483646 w 133"/>
                <a:gd name="T53" fmla="*/ 2147483646 h 156"/>
                <a:gd name="T54" fmla="*/ 2147483646 w 133"/>
                <a:gd name="T55" fmla="*/ 2147483646 h 156"/>
                <a:gd name="T56" fmla="*/ 2147483646 w 133"/>
                <a:gd name="T57" fmla="*/ 2147483646 h 156"/>
                <a:gd name="T58" fmla="*/ 2147483646 w 133"/>
                <a:gd name="T59" fmla="*/ 2147483646 h 156"/>
                <a:gd name="T60" fmla="*/ 2147483646 w 133"/>
                <a:gd name="T61" fmla="*/ 2147483646 h 156"/>
                <a:gd name="T62" fmla="*/ 2147483646 w 133"/>
                <a:gd name="T63" fmla="*/ 2147483646 h 156"/>
                <a:gd name="T64" fmla="*/ 2147483646 w 133"/>
                <a:gd name="T65" fmla="*/ 2147483646 h 156"/>
                <a:gd name="T66" fmla="*/ 2147483646 w 133"/>
                <a:gd name="T67" fmla="*/ 2147483646 h 156"/>
                <a:gd name="T68" fmla="*/ 2147483646 w 133"/>
                <a:gd name="T69" fmla="*/ 2147483646 h 156"/>
                <a:gd name="T70" fmla="*/ 2147483646 w 133"/>
                <a:gd name="T71" fmla="*/ 2147483646 h 156"/>
                <a:gd name="T72" fmla="*/ 2147483646 w 133"/>
                <a:gd name="T73" fmla="*/ 2147483646 h 156"/>
                <a:gd name="T74" fmla="*/ 2147483646 w 133"/>
                <a:gd name="T75" fmla="*/ 2147483646 h 156"/>
                <a:gd name="T76" fmla="*/ 2147483646 w 133"/>
                <a:gd name="T77" fmla="*/ 2147483646 h 156"/>
                <a:gd name="T78" fmla="*/ 2147483646 w 133"/>
                <a:gd name="T79" fmla="*/ 2147483646 h 156"/>
                <a:gd name="T80" fmla="*/ 2147483646 w 133"/>
                <a:gd name="T81" fmla="*/ 2147483646 h 156"/>
                <a:gd name="T82" fmla="*/ 2147483646 w 133"/>
                <a:gd name="T83" fmla="*/ 2147483646 h 156"/>
                <a:gd name="T84" fmla="*/ 2147483646 w 133"/>
                <a:gd name="T85" fmla="*/ 2147483646 h 156"/>
                <a:gd name="T86" fmla="*/ 2147483646 w 133"/>
                <a:gd name="T87" fmla="*/ 2147483646 h 156"/>
                <a:gd name="T88" fmla="*/ 2147483646 w 133"/>
                <a:gd name="T89" fmla="*/ 2147483646 h 156"/>
                <a:gd name="T90" fmla="*/ 2147483646 w 133"/>
                <a:gd name="T91" fmla="*/ 2147483646 h 156"/>
                <a:gd name="T92" fmla="*/ 2147483646 w 133"/>
                <a:gd name="T93" fmla="*/ 2147483646 h 156"/>
                <a:gd name="T94" fmla="*/ 2147483646 w 133"/>
                <a:gd name="T95" fmla="*/ 2147483646 h 156"/>
                <a:gd name="T96" fmla="*/ 2147483646 w 133"/>
                <a:gd name="T97" fmla="*/ 2147483646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3" h="156">
                  <a:moveTo>
                    <a:pt x="31" y="139"/>
                  </a:moveTo>
                  <a:lnTo>
                    <a:pt x="31" y="140"/>
                  </a:lnTo>
                  <a:lnTo>
                    <a:pt x="33" y="140"/>
                  </a:lnTo>
                  <a:lnTo>
                    <a:pt x="32" y="139"/>
                  </a:lnTo>
                  <a:lnTo>
                    <a:pt x="31" y="139"/>
                  </a:lnTo>
                  <a:close/>
                  <a:moveTo>
                    <a:pt x="23" y="0"/>
                  </a:moveTo>
                  <a:lnTo>
                    <a:pt x="26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4" y="9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5" y="8"/>
                  </a:lnTo>
                  <a:lnTo>
                    <a:pt x="59" y="11"/>
                  </a:lnTo>
                  <a:lnTo>
                    <a:pt x="61" y="12"/>
                  </a:lnTo>
                  <a:lnTo>
                    <a:pt x="65" y="13"/>
                  </a:lnTo>
                  <a:lnTo>
                    <a:pt x="71" y="16"/>
                  </a:lnTo>
                  <a:lnTo>
                    <a:pt x="77" y="16"/>
                  </a:lnTo>
                  <a:lnTo>
                    <a:pt x="82" y="12"/>
                  </a:lnTo>
                  <a:lnTo>
                    <a:pt x="85" y="9"/>
                  </a:lnTo>
                  <a:lnTo>
                    <a:pt x="92" y="6"/>
                  </a:lnTo>
                  <a:lnTo>
                    <a:pt x="100" y="6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8" y="2"/>
                  </a:lnTo>
                  <a:lnTo>
                    <a:pt x="121" y="6"/>
                  </a:lnTo>
                  <a:lnTo>
                    <a:pt x="122" y="10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6" y="19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25"/>
                  </a:lnTo>
                  <a:lnTo>
                    <a:pt x="132" y="26"/>
                  </a:lnTo>
                  <a:lnTo>
                    <a:pt x="133" y="26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5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7" y="39"/>
                  </a:lnTo>
                  <a:lnTo>
                    <a:pt x="126" y="40"/>
                  </a:lnTo>
                  <a:lnTo>
                    <a:pt x="125" y="42"/>
                  </a:lnTo>
                  <a:lnTo>
                    <a:pt x="121" y="56"/>
                  </a:lnTo>
                  <a:lnTo>
                    <a:pt x="119" y="62"/>
                  </a:lnTo>
                  <a:lnTo>
                    <a:pt x="118" y="65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18" y="68"/>
                  </a:lnTo>
                  <a:lnTo>
                    <a:pt x="117" y="68"/>
                  </a:lnTo>
                  <a:lnTo>
                    <a:pt x="117" y="70"/>
                  </a:lnTo>
                  <a:lnTo>
                    <a:pt x="116" y="70"/>
                  </a:lnTo>
                  <a:lnTo>
                    <a:pt x="115" y="71"/>
                  </a:lnTo>
                  <a:lnTo>
                    <a:pt x="115" y="74"/>
                  </a:lnTo>
                  <a:lnTo>
                    <a:pt x="116" y="75"/>
                  </a:lnTo>
                  <a:lnTo>
                    <a:pt x="116" y="80"/>
                  </a:lnTo>
                  <a:lnTo>
                    <a:pt x="114" y="80"/>
                  </a:lnTo>
                  <a:lnTo>
                    <a:pt x="111" y="82"/>
                  </a:lnTo>
                  <a:lnTo>
                    <a:pt x="111" y="87"/>
                  </a:lnTo>
                  <a:lnTo>
                    <a:pt x="107" y="91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07" y="97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2" y="106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1"/>
                  </a:lnTo>
                  <a:lnTo>
                    <a:pt x="100" y="113"/>
                  </a:lnTo>
                  <a:lnTo>
                    <a:pt x="99" y="113"/>
                  </a:lnTo>
                  <a:lnTo>
                    <a:pt x="96" y="116"/>
                  </a:lnTo>
                  <a:lnTo>
                    <a:pt x="96" y="119"/>
                  </a:lnTo>
                  <a:lnTo>
                    <a:pt x="95" y="119"/>
                  </a:lnTo>
                  <a:lnTo>
                    <a:pt x="93" y="118"/>
                  </a:lnTo>
                  <a:lnTo>
                    <a:pt x="92" y="117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7" y="114"/>
                  </a:lnTo>
                  <a:lnTo>
                    <a:pt x="87" y="113"/>
                  </a:lnTo>
                  <a:lnTo>
                    <a:pt x="86" y="112"/>
                  </a:lnTo>
                  <a:lnTo>
                    <a:pt x="83" y="112"/>
                  </a:lnTo>
                  <a:lnTo>
                    <a:pt x="80" y="113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6" y="121"/>
                  </a:lnTo>
                  <a:lnTo>
                    <a:pt x="73" y="124"/>
                  </a:lnTo>
                  <a:lnTo>
                    <a:pt x="71" y="127"/>
                  </a:lnTo>
                  <a:lnTo>
                    <a:pt x="69" y="132"/>
                  </a:lnTo>
                  <a:lnTo>
                    <a:pt x="69" y="137"/>
                  </a:lnTo>
                  <a:lnTo>
                    <a:pt x="64" y="142"/>
                  </a:lnTo>
                  <a:lnTo>
                    <a:pt x="64" y="148"/>
                  </a:lnTo>
                  <a:lnTo>
                    <a:pt x="65" y="151"/>
                  </a:lnTo>
                  <a:lnTo>
                    <a:pt x="64" y="150"/>
                  </a:lnTo>
                  <a:lnTo>
                    <a:pt x="62" y="150"/>
                  </a:lnTo>
                  <a:lnTo>
                    <a:pt x="61" y="151"/>
                  </a:lnTo>
                  <a:lnTo>
                    <a:pt x="59" y="152"/>
                  </a:lnTo>
                  <a:lnTo>
                    <a:pt x="56" y="151"/>
                  </a:lnTo>
                  <a:lnTo>
                    <a:pt x="56" y="154"/>
                  </a:lnTo>
                  <a:lnTo>
                    <a:pt x="55" y="154"/>
                  </a:lnTo>
                  <a:lnTo>
                    <a:pt x="53" y="152"/>
                  </a:lnTo>
                  <a:lnTo>
                    <a:pt x="52" y="150"/>
                  </a:lnTo>
                  <a:lnTo>
                    <a:pt x="50" y="151"/>
                  </a:lnTo>
                  <a:lnTo>
                    <a:pt x="50" y="152"/>
                  </a:lnTo>
                  <a:lnTo>
                    <a:pt x="49" y="154"/>
                  </a:lnTo>
                  <a:lnTo>
                    <a:pt x="47" y="154"/>
                  </a:lnTo>
                  <a:lnTo>
                    <a:pt x="45" y="156"/>
                  </a:lnTo>
                  <a:lnTo>
                    <a:pt x="44" y="156"/>
                  </a:lnTo>
                  <a:lnTo>
                    <a:pt x="44" y="155"/>
                  </a:lnTo>
                  <a:lnTo>
                    <a:pt x="41" y="155"/>
                  </a:lnTo>
                  <a:lnTo>
                    <a:pt x="37" y="152"/>
                  </a:lnTo>
                  <a:lnTo>
                    <a:pt x="33" y="150"/>
                  </a:lnTo>
                  <a:lnTo>
                    <a:pt x="32" y="149"/>
                  </a:lnTo>
                  <a:lnTo>
                    <a:pt x="32" y="148"/>
                  </a:lnTo>
                  <a:lnTo>
                    <a:pt x="31" y="148"/>
                  </a:lnTo>
                  <a:lnTo>
                    <a:pt x="31" y="147"/>
                  </a:lnTo>
                  <a:lnTo>
                    <a:pt x="29" y="144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1" y="141"/>
                  </a:lnTo>
                  <a:lnTo>
                    <a:pt x="30" y="141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39"/>
                  </a:lnTo>
                  <a:lnTo>
                    <a:pt x="27" y="139"/>
                  </a:lnTo>
                  <a:lnTo>
                    <a:pt x="27" y="137"/>
                  </a:lnTo>
                  <a:lnTo>
                    <a:pt x="30" y="135"/>
                  </a:lnTo>
                  <a:lnTo>
                    <a:pt x="29" y="135"/>
                  </a:lnTo>
                  <a:lnTo>
                    <a:pt x="29" y="136"/>
                  </a:lnTo>
                  <a:lnTo>
                    <a:pt x="27" y="136"/>
                  </a:lnTo>
                  <a:lnTo>
                    <a:pt x="27" y="132"/>
                  </a:lnTo>
                  <a:lnTo>
                    <a:pt x="24" y="128"/>
                  </a:lnTo>
                  <a:lnTo>
                    <a:pt x="19" y="126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7" y="125"/>
                  </a:lnTo>
                  <a:lnTo>
                    <a:pt x="2" y="125"/>
                  </a:lnTo>
                  <a:lnTo>
                    <a:pt x="1" y="113"/>
                  </a:lnTo>
                  <a:lnTo>
                    <a:pt x="2" y="105"/>
                  </a:lnTo>
                  <a:lnTo>
                    <a:pt x="1" y="102"/>
                  </a:lnTo>
                  <a:lnTo>
                    <a:pt x="1" y="91"/>
                  </a:lnTo>
                  <a:lnTo>
                    <a:pt x="0" y="82"/>
                  </a:lnTo>
                  <a:lnTo>
                    <a:pt x="2" y="81"/>
                  </a:lnTo>
                  <a:lnTo>
                    <a:pt x="2" y="77"/>
                  </a:lnTo>
                  <a:lnTo>
                    <a:pt x="5" y="74"/>
                  </a:lnTo>
                  <a:lnTo>
                    <a:pt x="5" y="70"/>
                  </a:lnTo>
                  <a:lnTo>
                    <a:pt x="6" y="68"/>
                  </a:lnTo>
                  <a:lnTo>
                    <a:pt x="8" y="67"/>
                  </a:lnTo>
                  <a:lnTo>
                    <a:pt x="9" y="65"/>
                  </a:lnTo>
                  <a:lnTo>
                    <a:pt x="9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2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" name="Freeform 10417"/>
            <p:cNvSpPr>
              <a:spLocks/>
            </p:cNvSpPr>
            <p:nvPr/>
          </p:nvSpPr>
          <p:spPr bwMode="auto">
            <a:xfrm>
              <a:off x="4395810" y="2603965"/>
              <a:ext cx="409765" cy="765872"/>
            </a:xfrm>
            <a:custGeom>
              <a:avLst/>
              <a:gdLst>
                <a:gd name="T0" fmla="*/ 2147483647 w 115"/>
                <a:gd name="T1" fmla="*/ 2147483647 h 269"/>
                <a:gd name="T2" fmla="*/ 2147483647 w 115"/>
                <a:gd name="T3" fmla="*/ 2147483647 h 269"/>
                <a:gd name="T4" fmla="*/ 2147483647 w 115"/>
                <a:gd name="T5" fmla="*/ 2147483647 h 269"/>
                <a:gd name="T6" fmla="*/ 2147483647 w 115"/>
                <a:gd name="T7" fmla="*/ 2147483647 h 269"/>
                <a:gd name="T8" fmla="*/ 2147483647 w 115"/>
                <a:gd name="T9" fmla="*/ 2147483647 h 269"/>
                <a:gd name="T10" fmla="*/ 2147483647 w 115"/>
                <a:gd name="T11" fmla="*/ 2147483647 h 269"/>
                <a:gd name="T12" fmla="*/ 2147483647 w 115"/>
                <a:gd name="T13" fmla="*/ 2147483647 h 269"/>
                <a:gd name="T14" fmla="*/ 2147483647 w 115"/>
                <a:gd name="T15" fmla="*/ 2147483647 h 269"/>
                <a:gd name="T16" fmla="*/ 2147483647 w 115"/>
                <a:gd name="T17" fmla="*/ 2147483647 h 269"/>
                <a:gd name="T18" fmla="*/ 2147483647 w 115"/>
                <a:gd name="T19" fmla="*/ 2147483647 h 269"/>
                <a:gd name="T20" fmla="*/ 2147483647 w 115"/>
                <a:gd name="T21" fmla="*/ 2147483647 h 269"/>
                <a:gd name="T22" fmla="*/ 2147483647 w 115"/>
                <a:gd name="T23" fmla="*/ 2147483647 h 269"/>
                <a:gd name="T24" fmla="*/ 2147483647 w 115"/>
                <a:gd name="T25" fmla="*/ 2147483647 h 269"/>
                <a:gd name="T26" fmla="*/ 2147483647 w 115"/>
                <a:gd name="T27" fmla="*/ 2147483647 h 269"/>
                <a:gd name="T28" fmla="*/ 2147483647 w 115"/>
                <a:gd name="T29" fmla="*/ 2147483647 h 269"/>
                <a:gd name="T30" fmla="*/ 2147483647 w 115"/>
                <a:gd name="T31" fmla="*/ 2147483647 h 269"/>
                <a:gd name="T32" fmla="*/ 2147483647 w 115"/>
                <a:gd name="T33" fmla="*/ 2147483647 h 269"/>
                <a:gd name="T34" fmla="*/ 2147483647 w 115"/>
                <a:gd name="T35" fmla="*/ 2147483647 h 269"/>
                <a:gd name="T36" fmla="*/ 2147483647 w 115"/>
                <a:gd name="T37" fmla="*/ 2147483647 h 269"/>
                <a:gd name="T38" fmla="*/ 2147483647 w 115"/>
                <a:gd name="T39" fmla="*/ 2147483647 h 269"/>
                <a:gd name="T40" fmla="*/ 2147483647 w 115"/>
                <a:gd name="T41" fmla="*/ 2147483647 h 269"/>
                <a:gd name="T42" fmla="*/ 2147483647 w 115"/>
                <a:gd name="T43" fmla="*/ 2147483647 h 269"/>
                <a:gd name="T44" fmla="*/ 2147483647 w 115"/>
                <a:gd name="T45" fmla="*/ 2147483647 h 269"/>
                <a:gd name="T46" fmla="*/ 2147483647 w 115"/>
                <a:gd name="T47" fmla="*/ 2147483647 h 269"/>
                <a:gd name="T48" fmla="*/ 2147483647 w 115"/>
                <a:gd name="T49" fmla="*/ 2147483647 h 269"/>
                <a:gd name="T50" fmla="*/ 2147483647 w 115"/>
                <a:gd name="T51" fmla="*/ 2147483647 h 269"/>
                <a:gd name="T52" fmla="*/ 2147483647 w 115"/>
                <a:gd name="T53" fmla="*/ 2147483647 h 269"/>
                <a:gd name="T54" fmla="*/ 2147483647 w 115"/>
                <a:gd name="T55" fmla="*/ 2147483647 h 269"/>
                <a:gd name="T56" fmla="*/ 2147483647 w 115"/>
                <a:gd name="T57" fmla="*/ 2147483647 h 269"/>
                <a:gd name="T58" fmla="*/ 2147483647 w 115"/>
                <a:gd name="T59" fmla="*/ 2147483647 h 269"/>
                <a:gd name="T60" fmla="*/ 2147483647 w 115"/>
                <a:gd name="T61" fmla="*/ 2147483647 h 269"/>
                <a:gd name="T62" fmla="*/ 2147483647 w 115"/>
                <a:gd name="T63" fmla="*/ 2147483647 h 269"/>
                <a:gd name="T64" fmla="*/ 2147483647 w 115"/>
                <a:gd name="T65" fmla="*/ 2147483647 h 269"/>
                <a:gd name="T66" fmla="*/ 2147483647 w 115"/>
                <a:gd name="T67" fmla="*/ 2147483647 h 269"/>
                <a:gd name="T68" fmla="*/ 2147483647 w 115"/>
                <a:gd name="T69" fmla="*/ 2147483647 h 269"/>
                <a:gd name="T70" fmla="*/ 2147483647 w 115"/>
                <a:gd name="T71" fmla="*/ 2147483647 h 269"/>
                <a:gd name="T72" fmla="*/ 2147483647 w 115"/>
                <a:gd name="T73" fmla="*/ 2147483647 h 269"/>
                <a:gd name="T74" fmla="*/ 2147483647 w 115"/>
                <a:gd name="T75" fmla="*/ 2147483647 h 269"/>
                <a:gd name="T76" fmla="*/ 2147483647 w 115"/>
                <a:gd name="T77" fmla="*/ 2147483647 h 269"/>
                <a:gd name="T78" fmla="*/ 2147483647 w 115"/>
                <a:gd name="T79" fmla="*/ 2147483647 h 269"/>
                <a:gd name="T80" fmla="*/ 2147483647 w 115"/>
                <a:gd name="T81" fmla="*/ 2147483647 h 269"/>
                <a:gd name="T82" fmla="*/ 2147483647 w 115"/>
                <a:gd name="T83" fmla="*/ 2147483647 h 269"/>
                <a:gd name="T84" fmla="*/ 2147483647 w 115"/>
                <a:gd name="T85" fmla="*/ 2147483647 h 269"/>
                <a:gd name="T86" fmla="*/ 2147483647 w 115"/>
                <a:gd name="T87" fmla="*/ 2147483647 h 269"/>
                <a:gd name="T88" fmla="*/ 2147483647 w 115"/>
                <a:gd name="T89" fmla="*/ 2147483647 h 269"/>
                <a:gd name="T90" fmla="*/ 2147483647 w 115"/>
                <a:gd name="T91" fmla="*/ 2147483647 h 269"/>
                <a:gd name="T92" fmla="*/ 2147483647 w 115"/>
                <a:gd name="T93" fmla="*/ 2147483647 h 269"/>
                <a:gd name="T94" fmla="*/ 2147483647 w 115"/>
                <a:gd name="T95" fmla="*/ 2147483647 h 269"/>
                <a:gd name="T96" fmla="*/ 2147483647 w 115"/>
                <a:gd name="T97" fmla="*/ 2147483647 h 269"/>
                <a:gd name="T98" fmla="*/ 2147483647 w 115"/>
                <a:gd name="T99" fmla="*/ 2147483647 h 269"/>
                <a:gd name="T100" fmla="*/ 2147483647 w 115"/>
                <a:gd name="T101" fmla="*/ 2147483647 h 269"/>
                <a:gd name="T102" fmla="*/ 2147483647 w 115"/>
                <a:gd name="T103" fmla="*/ 2147483647 h 269"/>
                <a:gd name="T104" fmla="*/ 2147483647 w 115"/>
                <a:gd name="T105" fmla="*/ 2147483647 h 269"/>
                <a:gd name="T106" fmla="*/ 2147483647 w 115"/>
                <a:gd name="T107" fmla="*/ 0 h 2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269">
                  <a:moveTo>
                    <a:pt x="27" y="0"/>
                  </a:moveTo>
                  <a:lnTo>
                    <a:pt x="30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4" y="21"/>
                  </a:lnTo>
                  <a:lnTo>
                    <a:pt x="64" y="30"/>
                  </a:lnTo>
                  <a:lnTo>
                    <a:pt x="87" y="48"/>
                  </a:lnTo>
                  <a:lnTo>
                    <a:pt x="96" y="58"/>
                  </a:lnTo>
                  <a:lnTo>
                    <a:pt x="104" y="64"/>
                  </a:lnTo>
                  <a:lnTo>
                    <a:pt x="110" y="69"/>
                  </a:lnTo>
                  <a:lnTo>
                    <a:pt x="112" y="71"/>
                  </a:lnTo>
                  <a:lnTo>
                    <a:pt x="115" y="132"/>
                  </a:lnTo>
                  <a:lnTo>
                    <a:pt x="112" y="133"/>
                  </a:lnTo>
                  <a:lnTo>
                    <a:pt x="111" y="133"/>
                  </a:lnTo>
                  <a:lnTo>
                    <a:pt x="110" y="132"/>
                  </a:lnTo>
                  <a:lnTo>
                    <a:pt x="109" y="132"/>
                  </a:lnTo>
                  <a:lnTo>
                    <a:pt x="108" y="131"/>
                  </a:lnTo>
                  <a:lnTo>
                    <a:pt x="106" y="133"/>
                  </a:lnTo>
                  <a:lnTo>
                    <a:pt x="102" y="138"/>
                  </a:lnTo>
                  <a:lnTo>
                    <a:pt x="100" y="141"/>
                  </a:lnTo>
                  <a:lnTo>
                    <a:pt x="99" y="146"/>
                  </a:lnTo>
                  <a:lnTo>
                    <a:pt x="98" y="149"/>
                  </a:lnTo>
                  <a:lnTo>
                    <a:pt x="98" y="154"/>
                  </a:lnTo>
                  <a:lnTo>
                    <a:pt x="96" y="155"/>
                  </a:lnTo>
                  <a:lnTo>
                    <a:pt x="98" y="156"/>
                  </a:lnTo>
                  <a:lnTo>
                    <a:pt x="99" y="159"/>
                  </a:lnTo>
                  <a:lnTo>
                    <a:pt x="99" y="160"/>
                  </a:lnTo>
                  <a:lnTo>
                    <a:pt x="95" y="163"/>
                  </a:lnTo>
                  <a:lnTo>
                    <a:pt x="95" y="168"/>
                  </a:lnTo>
                  <a:lnTo>
                    <a:pt x="93" y="170"/>
                  </a:lnTo>
                  <a:lnTo>
                    <a:pt x="91" y="175"/>
                  </a:lnTo>
                  <a:lnTo>
                    <a:pt x="91" y="178"/>
                  </a:lnTo>
                  <a:lnTo>
                    <a:pt x="92" y="182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6" y="182"/>
                  </a:lnTo>
                  <a:lnTo>
                    <a:pt x="100" y="182"/>
                  </a:lnTo>
                  <a:lnTo>
                    <a:pt x="101" y="184"/>
                  </a:lnTo>
                  <a:lnTo>
                    <a:pt x="101" y="185"/>
                  </a:lnTo>
                  <a:lnTo>
                    <a:pt x="100" y="186"/>
                  </a:lnTo>
                  <a:lnTo>
                    <a:pt x="100" y="187"/>
                  </a:lnTo>
                  <a:lnTo>
                    <a:pt x="101" y="189"/>
                  </a:lnTo>
                  <a:lnTo>
                    <a:pt x="102" y="191"/>
                  </a:lnTo>
                  <a:lnTo>
                    <a:pt x="103" y="194"/>
                  </a:lnTo>
                  <a:lnTo>
                    <a:pt x="103" y="198"/>
                  </a:lnTo>
                  <a:lnTo>
                    <a:pt x="104" y="201"/>
                  </a:lnTo>
                  <a:lnTo>
                    <a:pt x="104" y="203"/>
                  </a:lnTo>
                  <a:lnTo>
                    <a:pt x="106" y="205"/>
                  </a:lnTo>
                  <a:lnTo>
                    <a:pt x="108" y="206"/>
                  </a:lnTo>
                  <a:lnTo>
                    <a:pt x="108" y="210"/>
                  </a:lnTo>
                  <a:lnTo>
                    <a:pt x="107" y="209"/>
                  </a:lnTo>
                  <a:lnTo>
                    <a:pt x="106" y="209"/>
                  </a:lnTo>
                  <a:lnTo>
                    <a:pt x="103" y="211"/>
                  </a:lnTo>
                  <a:lnTo>
                    <a:pt x="101" y="213"/>
                  </a:lnTo>
                  <a:lnTo>
                    <a:pt x="98" y="215"/>
                  </a:lnTo>
                  <a:lnTo>
                    <a:pt x="95" y="216"/>
                  </a:lnTo>
                  <a:lnTo>
                    <a:pt x="94" y="218"/>
                  </a:lnTo>
                  <a:lnTo>
                    <a:pt x="94" y="224"/>
                  </a:lnTo>
                  <a:lnTo>
                    <a:pt x="92" y="225"/>
                  </a:lnTo>
                  <a:lnTo>
                    <a:pt x="89" y="228"/>
                  </a:lnTo>
                  <a:lnTo>
                    <a:pt x="88" y="230"/>
                  </a:lnTo>
                  <a:lnTo>
                    <a:pt x="87" y="231"/>
                  </a:lnTo>
                  <a:lnTo>
                    <a:pt x="86" y="233"/>
                  </a:lnTo>
                  <a:lnTo>
                    <a:pt x="84" y="236"/>
                  </a:lnTo>
                  <a:lnTo>
                    <a:pt x="80" y="237"/>
                  </a:lnTo>
                  <a:lnTo>
                    <a:pt x="76" y="238"/>
                  </a:lnTo>
                  <a:lnTo>
                    <a:pt x="69" y="241"/>
                  </a:lnTo>
                  <a:lnTo>
                    <a:pt x="63" y="241"/>
                  </a:lnTo>
                  <a:lnTo>
                    <a:pt x="62" y="243"/>
                  </a:lnTo>
                  <a:lnTo>
                    <a:pt x="60" y="244"/>
                  </a:lnTo>
                  <a:lnTo>
                    <a:pt x="60" y="246"/>
                  </a:lnTo>
                  <a:lnTo>
                    <a:pt x="63" y="249"/>
                  </a:lnTo>
                  <a:lnTo>
                    <a:pt x="63" y="252"/>
                  </a:lnTo>
                  <a:lnTo>
                    <a:pt x="61" y="254"/>
                  </a:lnTo>
                  <a:lnTo>
                    <a:pt x="56" y="256"/>
                  </a:lnTo>
                  <a:lnTo>
                    <a:pt x="50" y="259"/>
                  </a:lnTo>
                  <a:lnTo>
                    <a:pt x="41" y="262"/>
                  </a:lnTo>
                  <a:lnTo>
                    <a:pt x="32" y="267"/>
                  </a:lnTo>
                  <a:lnTo>
                    <a:pt x="31" y="268"/>
                  </a:lnTo>
                  <a:lnTo>
                    <a:pt x="29" y="268"/>
                  </a:lnTo>
                  <a:lnTo>
                    <a:pt x="27" y="267"/>
                  </a:lnTo>
                  <a:lnTo>
                    <a:pt x="26" y="267"/>
                  </a:lnTo>
                  <a:lnTo>
                    <a:pt x="25" y="268"/>
                  </a:lnTo>
                  <a:lnTo>
                    <a:pt x="22" y="269"/>
                  </a:lnTo>
                  <a:lnTo>
                    <a:pt x="23" y="264"/>
                  </a:lnTo>
                  <a:lnTo>
                    <a:pt x="22" y="261"/>
                  </a:lnTo>
                  <a:lnTo>
                    <a:pt x="16" y="249"/>
                  </a:lnTo>
                  <a:lnTo>
                    <a:pt x="14" y="246"/>
                  </a:lnTo>
                  <a:lnTo>
                    <a:pt x="13" y="244"/>
                  </a:lnTo>
                  <a:lnTo>
                    <a:pt x="9" y="240"/>
                  </a:lnTo>
                  <a:lnTo>
                    <a:pt x="9" y="239"/>
                  </a:lnTo>
                  <a:lnTo>
                    <a:pt x="6" y="232"/>
                  </a:lnTo>
                  <a:lnTo>
                    <a:pt x="6" y="229"/>
                  </a:lnTo>
                  <a:lnTo>
                    <a:pt x="18" y="229"/>
                  </a:lnTo>
                  <a:lnTo>
                    <a:pt x="18" y="228"/>
                  </a:lnTo>
                  <a:lnTo>
                    <a:pt x="21" y="229"/>
                  </a:lnTo>
                  <a:lnTo>
                    <a:pt x="22" y="229"/>
                  </a:lnTo>
                  <a:lnTo>
                    <a:pt x="23" y="228"/>
                  </a:lnTo>
                  <a:lnTo>
                    <a:pt x="18" y="221"/>
                  </a:lnTo>
                  <a:lnTo>
                    <a:pt x="14" y="211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1" y="192"/>
                  </a:lnTo>
                  <a:lnTo>
                    <a:pt x="11" y="185"/>
                  </a:lnTo>
                  <a:lnTo>
                    <a:pt x="15" y="184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9" y="184"/>
                  </a:lnTo>
                  <a:lnTo>
                    <a:pt x="22" y="184"/>
                  </a:lnTo>
                  <a:lnTo>
                    <a:pt x="23" y="183"/>
                  </a:lnTo>
                  <a:lnTo>
                    <a:pt x="21" y="182"/>
                  </a:lnTo>
                  <a:lnTo>
                    <a:pt x="18" y="182"/>
                  </a:lnTo>
                  <a:lnTo>
                    <a:pt x="18" y="178"/>
                  </a:lnTo>
                  <a:lnTo>
                    <a:pt x="19" y="177"/>
                  </a:lnTo>
                  <a:lnTo>
                    <a:pt x="17" y="175"/>
                  </a:lnTo>
                  <a:lnTo>
                    <a:pt x="15" y="174"/>
                  </a:lnTo>
                  <a:lnTo>
                    <a:pt x="11" y="172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9" y="167"/>
                  </a:lnTo>
                  <a:lnTo>
                    <a:pt x="9" y="166"/>
                  </a:lnTo>
                  <a:lnTo>
                    <a:pt x="8" y="166"/>
                  </a:lnTo>
                  <a:lnTo>
                    <a:pt x="6" y="163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1" y="155"/>
                  </a:lnTo>
                  <a:lnTo>
                    <a:pt x="1" y="154"/>
                  </a:lnTo>
                  <a:lnTo>
                    <a:pt x="2" y="152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6" y="144"/>
                  </a:lnTo>
                  <a:lnTo>
                    <a:pt x="7" y="141"/>
                  </a:lnTo>
                  <a:lnTo>
                    <a:pt x="9" y="138"/>
                  </a:lnTo>
                  <a:lnTo>
                    <a:pt x="16" y="124"/>
                  </a:lnTo>
                  <a:lnTo>
                    <a:pt x="19" y="113"/>
                  </a:lnTo>
                  <a:lnTo>
                    <a:pt x="19" y="71"/>
                  </a:lnTo>
                  <a:lnTo>
                    <a:pt x="21" y="70"/>
                  </a:lnTo>
                  <a:lnTo>
                    <a:pt x="22" y="68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6" y="48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5"/>
                  </a:lnTo>
                  <a:lnTo>
                    <a:pt x="14" y="29"/>
                  </a:lnTo>
                  <a:lnTo>
                    <a:pt x="13" y="21"/>
                  </a:lnTo>
                  <a:lnTo>
                    <a:pt x="10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3" name="Freeform 10418"/>
            <p:cNvSpPr>
              <a:spLocks/>
            </p:cNvSpPr>
            <p:nvPr/>
          </p:nvSpPr>
          <p:spPr bwMode="auto">
            <a:xfrm>
              <a:off x="4426988" y="3198849"/>
              <a:ext cx="545611" cy="391842"/>
            </a:xfrm>
            <a:custGeom>
              <a:avLst/>
              <a:gdLst>
                <a:gd name="T0" fmla="*/ 2147483647 w 153"/>
                <a:gd name="T1" fmla="*/ 2147483647 h 138"/>
                <a:gd name="T2" fmla="*/ 2147483647 w 153"/>
                <a:gd name="T3" fmla="*/ 2147483647 h 138"/>
                <a:gd name="T4" fmla="*/ 2147483647 w 153"/>
                <a:gd name="T5" fmla="*/ 2147483647 h 138"/>
                <a:gd name="T6" fmla="*/ 2147483647 w 153"/>
                <a:gd name="T7" fmla="*/ 2147483647 h 138"/>
                <a:gd name="T8" fmla="*/ 2147483647 w 153"/>
                <a:gd name="T9" fmla="*/ 2147483647 h 138"/>
                <a:gd name="T10" fmla="*/ 2147483647 w 153"/>
                <a:gd name="T11" fmla="*/ 2147483647 h 138"/>
                <a:gd name="T12" fmla="*/ 2147483647 w 153"/>
                <a:gd name="T13" fmla="*/ 2147483647 h 138"/>
                <a:gd name="T14" fmla="*/ 2147483647 w 153"/>
                <a:gd name="T15" fmla="*/ 2147483647 h 138"/>
                <a:gd name="T16" fmla="*/ 2147483647 w 153"/>
                <a:gd name="T17" fmla="*/ 2147483647 h 138"/>
                <a:gd name="T18" fmla="*/ 2147483647 w 153"/>
                <a:gd name="T19" fmla="*/ 2147483647 h 138"/>
                <a:gd name="T20" fmla="*/ 2147483647 w 153"/>
                <a:gd name="T21" fmla="*/ 2147483647 h 138"/>
                <a:gd name="T22" fmla="*/ 2147483647 w 153"/>
                <a:gd name="T23" fmla="*/ 2147483647 h 138"/>
                <a:gd name="T24" fmla="*/ 2147483647 w 153"/>
                <a:gd name="T25" fmla="*/ 2147483647 h 138"/>
                <a:gd name="T26" fmla="*/ 2147483647 w 153"/>
                <a:gd name="T27" fmla="*/ 2147483647 h 138"/>
                <a:gd name="T28" fmla="*/ 2147483647 w 153"/>
                <a:gd name="T29" fmla="*/ 2147483647 h 138"/>
                <a:gd name="T30" fmla="*/ 2147483647 w 153"/>
                <a:gd name="T31" fmla="*/ 2147483647 h 138"/>
                <a:gd name="T32" fmla="*/ 2147483647 w 153"/>
                <a:gd name="T33" fmla="*/ 2147483647 h 138"/>
                <a:gd name="T34" fmla="*/ 2147483647 w 153"/>
                <a:gd name="T35" fmla="*/ 2147483647 h 138"/>
                <a:gd name="T36" fmla="*/ 2147483647 w 153"/>
                <a:gd name="T37" fmla="*/ 2147483647 h 138"/>
                <a:gd name="T38" fmla="*/ 2147483647 w 153"/>
                <a:gd name="T39" fmla="*/ 2147483647 h 138"/>
                <a:gd name="T40" fmla="*/ 2147483647 w 153"/>
                <a:gd name="T41" fmla="*/ 2147483647 h 138"/>
                <a:gd name="T42" fmla="*/ 2147483647 w 153"/>
                <a:gd name="T43" fmla="*/ 2147483647 h 138"/>
                <a:gd name="T44" fmla="*/ 2147483647 w 153"/>
                <a:gd name="T45" fmla="*/ 2147483647 h 138"/>
                <a:gd name="T46" fmla="*/ 2147483647 w 153"/>
                <a:gd name="T47" fmla="*/ 2147483647 h 138"/>
                <a:gd name="T48" fmla="*/ 2147483647 w 153"/>
                <a:gd name="T49" fmla="*/ 2147483647 h 138"/>
                <a:gd name="T50" fmla="*/ 2147483647 w 153"/>
                <a:gd name="T51" fmla="*/ 2147483647 h 138"/>
                <a:gd name="T52" fmla="*/ 2147483647 w 153"/>
                <a:gd name="T53" fmla="*/ 2147483647 h 138"/>
                <a:gd name="T54" fmla="*/ 2147483647 w 153"/>
                <a:gd name="T55" fmla="*/ 2147483647 h 138"/>
                <a:gd name="T56" fmla="*/ 2147483647 w 153"/>
                <a:gd name="T57" fmla="*/ 2147483647 h 138"/>
                <a:gd name="T58" fmla="*/ 2147483647 w 153"/>
                <a:gd name="T59" fmla="*/ 2147483647 h 138"/>
                <a:gd name="T60" fmla="*/ 2147483647 w 153"/>
                <a:gd name="T61" fmla="*/ 2147483647 h 138"/>
                <a:gd name="T62" fmla="*/ 2147483647 w 153"/>
                <a:gd name="T63" fmla="*/ 2147483647 h 138"/>
                <a:gd name="T64" fmla="*/ 0 w 153"/>
                <a:gd name="T65" fmla="*/ 2147483647 h 138"/>
                <a:gd name="T66" fmla="*/ 2147483647 w 153"/>
                <a:gd name="T67" fmla="*/ 2147483647 h 138"/>
                <a:gd name="T68" fmla="*/ 2147483647 w 153"/>
                <a:gd name="T69" fmla="*/ 2147483647 h 138"/>
                <a:gd name="T70" fmla="*/ 2147483647 w 153"/>
                <a:gd name="T71" fmla="*/ 2147483647 h 138"/>
                <a:gd name="T72" fmla="*/ 2147483647 w 153"/>
                <a:gd name="T73" fmla="*/ 2147483647 h 138"/>
                <a:gd name="T74" fmla="*/ 2147483647 w 153"/>
                <a:gd name="T75" fmla="*/ 2147483647 h 138"/>
                <a:gd name="T76" fmla="*/ 2147483647 w 153"/>
                <a:gd name="T77" fmla="*/ 2147483647 h 138"/>
                <a:gd name="T78" fmla="*/ 2147483647 w 153"/>
                <a:gd name="T79" fmla="*/ 2147483647 h 138"/>
                <a:gd name="T80" fmla="*/ 2147483647 w 153"/>
                <a:gd name="T81" fmla="*/ 2147483647 h 138"/>
                <a:gd name="T82" fmla="*/ 2147483647 w 153"/>
                <a:gd name="T83" fmla="*/ 2147483647 h 138"/>
                <a:gd name="T84" fmla="*/ 2147483647 w 153"/>
                <a:gd name="T85" fmla="*/ 2147483647 h 138"/>
                <a:gd name="T86" fmla="*/ 2147483647 w 153"/>
                <a:gd name="T87" fmla="*/ 2147483647 h 138"/>
                <a:gd name="T88" fmla="*/ 2147483647 w 153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138">
                  <a:moveTo>
                    <a:pt x="97" y="0"/>
                  </a:moveTo>
                  <a:lnTo>
                    <a:pt x="98" y="0"/>
                  </a:lnTo>
                  <a:lnTo>
                    <a:pt x="99" y="1"/>
                  </a:lnTo>
                  <a:lnTo>
                    <a:pt x="99" y="5"/>
                  </a:lnTo>
                  <a:lnTo>
                    <a:pt x="102" y="8"/>
                  </a:lnTo>
                  <a:lnTo>
                    <a:pt x="105" y="13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7" y="24"/>
                  </a:lnTo>
                  <a:lnTo>
                    <a:pt x="106" y="25"/>
                  </a:lnTo>
                  <a:lnTo>
                    <a:pt x="105" y="28"/>
                  </a:lnTo>
                  <a:lnTo>
                    <a:pt x="105" y="29"/>
                  </a:lnTo>
                  <a:lnTo>
                    <a:pt x="106" y="31"/>
                  </a:lnTo>
                  <a:lnTo>
                    <a:pt x="108" y="32"/>
                  </a:lnTo>
                  <a:lnTo>
                    <a:pt x="112" y="34"/>
                  </a:lnTo>
                  <a:lnTo>
                    <a:pt x="113" y="35"/>
                  </a:lnTo>
                  <a:lnTo>
                    <a:pt x="113" y="40"/>
                  </a:lnTo>
                  <a:lnTo>
                    <a:pt x="114" y="42"/>
                  </a:lnTo>
                  <a:lnTo>
                    <a:pt x="118" y="44"/>
                  </a:lnTo>
                  <a:lnTo>
                    <a:pt x="120" y="44"/>
                  </a:lnTo>
                  <a:lnTo>
                    <a:pt x="121" y="45"/>
                  </a:lnTo>
                  <a:lnTo>
                    <a:pt x="120" y="46"/>
                  </a:lnTo>
                  <a:lnTo>
                    <a:pt x="121" y="46"/>
                  </a:lnTo>
                  <a:lnTo>
                    <a:pt x="122" y="47"/>
                  </a:lnTo>
                  <a:lnTo>
                    <a:pt x="126" y="50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32" y="61"/>
                  </a:lnTo>
                  <a:lnTo>
                    <a:pt x="133" y="63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39" y="69"/>
                  </a:lnTo>
                  <a:lnTo>
                    <a:pt x="140" y="70"/>
                  </a:lnTo>
                  <a:lnTo>
                    <a:pt x="140" y="73"/>
                  </a:lnTo>
                  <a:lnTo>
                    <a:pt x="141" y="75"/>
                  </a:lnTo>
                  <a:lnTo>
                    <a:pt x="143" y="76"/>
                  </a:lnTo>
                  <a:lnTo>
                    <a:pt x="144" y="76"/>
                  </a:lnTo>
                  <a:lnTo>
                    <a:pt x="145" y="78"/>
                  </a:lnTo>
                  <a:lnTo>
                    <a:pt x="146" y="79"/>
                  </a:lnTo>
                  <a:lnTo>
                    <a:pt x="147" y="82"/>
                  </a:lnTo>
                  <a:lnTo>
                    <a:pt x="147" y="88"/>
                  </a:lnTo>
                  <a:lnTo>
                    <a:pt x="149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2" y="92"/>
                  </a:lnTo>
                  <a:lnTo>
                    <a:pt x="153" y="96"/>
                  </a:lnTo>
                  <a:lnTo>
                    <a:pt x="139" y="94"/>
                  </a:lnTo>
                  <a:lnTo>
                    <a:pt x="131" y="94"/>
                  </a:lnTo>
                  <a:lnTo>
                    <a:pt x="128" y="93"/>
                  </a:lnTo>
                  <a:lnTo>
                    <a:pt x="126" y="93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2" y="94"/>
                  </a:lnTo>
                  <a:lnTo>
                    <a:pt x="122" y="96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17" y="98"/>
                  </a:lnTo>
                  <a:lnTo>
                    <a:pt x="109" y="98"/>
                  </a:lnTo>
                  <a:lnTo>
                    <a:pt x="107" y="99"/>
                  </a:lnTo>
                  <a:lnTo>
                    <a:pt x="103" y="102"/>
                  </a:lnTo>
                  <a:lnTo>
                    <a:pt x="102" y="105"/>
                  </a:lnTo>
                  <a:lnTo>
                    <a:pt x="102" y="106"/>
                  </a:lnTo>
                  <a:lnTo>
                    <a:pt x="94" y="106"/>
                  </a:lnTo>
                  <a:lnTo>
                    <a:pt x="89" y="104"/>
                  </a:lnTo>
                  <a:lnTo>
                    <a:pt x="85" y="101"/>
                  </a:lnTo>
                  <a:lnTo>
                    <a:pt x="77" y="101"/>
                  </a:lnTo>
                  <a:lnTo>
                    <a:pt x="75" y="100"/>
                  </a:lnTo>
                  <a:lnTo>
                    <a:pt x="74" y="99"/>
                  </a:lnTo>
                  <a:lnTo>
                    <a:pt x="72" y="97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56" y="99"/>
                  </a:lnTo>
                  <a:lnTo>
                    <a:pt x="53" y="106"/>
                  </a:lnTo>
                  <a:lnTo>
                    <a:pt x="52" y="119"/>
                  </a:lnTo>
                  <a:lnTo>
                    <a:pt x="43" y="117"/>
                  </a:lnTo>
                  <a:lnTo>
                    <a:pt x="31" y="117"/>
                  </a:lnTo>
                  <a:lnTo>
                    <a:pt x="28" y="119"/>
                  </a:lnTo>
                  <a:lnTo>
                    <a:pt x="28" y="123"/>
                  </a:lnTo>
                  <a:lnTo>
                    <a:pt x="25" y="130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2" y="130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18" y="127"/>
                  </a:lnTo>
                  <a:lnTo>
                    <a:pt x="17" y="124"/>
                  </a:lnTo>
                  <a:lnTo>
                    <a:pt x="14" y="122"/>
                  </a:lnTo>
                  <a:lnTo>
                    <a:pt x="10" y="115"/>
                  </a:lnTo>
                  <a:lnTo>
                    <a:pt x="6" y="111"/>
                  </a:lnTo>
                  <a:lnTo>
                    <a:pt x="5" y="111"/>
                  </a:lnTo>
                  <a:lnTo>
                    <a:pt x="2" y="106"/>
                  </a:lnTo>
                  <a:lnTo>
                    <a:pt x="1" y="102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1" y="93"/>
                  </a:lnTo>
                  <a:lnTo>
                    <a:pt x="2" y="90"/>
                  </a:lnTo>
                  <a:lnTo>
                    <a:pt x="5" y="82"/>
                  </a:lnTo>
                  <a:lnTo>
                    <a:pt x="7" y="73"/>
                  </a:lnTo>
                  <a:lnTo>
                    <a:pt x="9" y="66"/>
                  </a:lnTo>
                  <a:lnTo>
                    <a:pt x="13" y="60"/>
                  </a:lnTo>
                  <a:lnTo>
                    <a:pt x="16" y="59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3" y="58"/>
                  </a:lnTo>
                  <a:lnTo>
                    <a:pt x="32" y="53"/>
                  </a:lnTo>
                  <a:lnTo>
                    <a:pt x="41" y="50"/>
                  </a:lnTo>
                  <a:lnTo>
                    <a:pt x="47" y="47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4" y="40"/>
                  </a:lnTo>
                  <a:lnTo>
                    <a:pt x="51" y="37"/>
                  </a:lnTo>
                  <a:lnTo>
                    <a:pt x="51" y="35"/>
                  </a:lnTo>
                  <a:lnTo>
                    <a:pt x="53" y="34"/>
                  </a:lnTo>
                  <a:lnTo>
                    <a:pt x="54" y="32"/>
                  </a:lnTo>
                  <a:lnTo>
                    <a:pt x="60" y="32"/>
                  </a:lnTo>
                  <a:lnTo>
                    <a:pt x="67" y="29"/>
                  </a:lnTo>
                  <a:lnTo>
                    <a:pt x="71" y="28"/>
                  </a:lnTo>
                  <a:lnTo>
                    <a:pt x="75" y="27"/>
                  </a:lnTo>
                  <a:lnTo>
                    <a:pt x="77" y="24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80" y="19"/>
                  </a:lnTo>
                  <a:lnTo>
                    <a:pt x="83" y="16"/>
                  </a:lnTo>
                  <a:lnTo>
                    <a:pt x="85" y="15"/>
                  </a:lnTo>
                  <a:lnTo>
                    <a:pt x="85" y="9"/>
                  </a:lnTo>
                  <a:lnTo>
                    <a:pt x="86" y="7"/>
                  </a:lnTo>
                  <a:lnTo>
                    <a:pt x="89" y="6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4" name="Freeform 10419"/>
            <p:cNvSpPr>
              <a:spLocks/>
            </p:cNvSpPr>
            <p:nvPr/>
          </p:nvSpPr>
          <p:spPr bwMode="auto">
            <a:xfrm>
              <a:off x="4177566" y="2242399"/>
              <a:ext cx="652506" cy="562828"/>
            </a:xfrm>
            <a:custGeom>
              <a:avLst/>
              <a:gdLst>
                <a:gd name="T0" fmla="*/ 2147483647 w 183"/>
                <a:gd name="T1" fmla="*/ 2147483647 h 198"/>
                <a:gd name="T2" fmla="*/ 2147483647 w 183"/>
                <a:gd name="T3" fmla="*/ 2147483647 h 198"/>
                <a:gd name="T4" fmla="*/ 2147483647 w 183"/>
                <a:gd name="T5" fmla="*/ 2147483647 h 198"/>
                <a:gd name="T6" fmla="*/ 2147483647 w 183"/>
                <a:gd name="T7" fmla="*/ 2147483647 h 198"/>
                <a:gd name="T8" fmla="*/ 2147483647 w 183"/>
                <a:gd name="T9" fmla="*/ 2147483647 h 198"/>
                <a:gd name="T10" fmla="*/ 2147483647 w 183"/>
                <a:gd name="T11" fmla="*/ 2147483647 h 198"/>
                <a:gd name="T12" fmla="*/ 2147483647 w 183"/>
                <a:gd name="T13" fmla="*/ 2147483647 h 198"/>
                <a:gd name="T14" fmla="*/ 2147483647 w 183"/>
                <a:gd name="T15" fmla="*/ 2147483647 h 198"/>
                <a:gd name="T16" fmla="*/ 2147483647 w 183"/>
                <a:gd name="T17" fmla="*/ 2147483647 h 198"/>
                <a:gd name="T18" fmla="*/ 2147483647 w 183"/>
                <a:gd name="T19" fmla="*/ 2147483647 h 198"/>
                <a:gd name="T20" fmla="*/ 2147483647 w 183"/>
                <a:gd name="T21" fmla="*/ 2147483647 h 198"/>
                <a:gd name="T22" fmla="*/ 2147483647 w 183"/>
                <a:gd name="T23" fmla="*/ 2147483647 h 198"/>
                <a:gd name="T24" fmla="*/ 2147483647 w 183"/>
                <a:gd name="T25" fmla="*/ 2147483647 h 198"/>
                <a:gd name="T26" fmla="*/ 2147483647 w 183"/>
                <a:gd name="T27" fmla="*/ 2147483647 h 198"/>
                <a:gd name="T28" fmla="*/ 2147483647 w 183"/>
                <a:gd name="T29" fmla="*/ 2147483647 h 198"/>
                <a:gd name="T30" fmla="*/ 2147483647 w 183"/>
                <a:gd name="T31" fmla="*/ 2147483647 h 198"/>
                <a:gd name="T32" fmla="*/ 2147483647 w 183"/>
                <a:gd name="T33" fmla="*/ 2147483647 h 198"/>
                <a:gd name="T34" fmla="*/ 2147483647 w 183"/>
                <a:gd name="T35" fmla="*/ 2147483647 h 198"/>
                <a:gd name="T36" fmla="*/ 2147483647 w 183"/>
                <a:gd name="T37" fmla="*/ 2147483647 h 198"/>
                <a:gd name="T38" fmla="*/ 2147483647 w 183"/>
                <a:gd name="T39" fmla="*/ 2147483647 h 198"/>
                <a:gd name="T40" fmla="*/ 2147483647 w 183"/>
                <a:gd name="T41" fmla="*/ 2147483647 h 198"/>
                <a:gd name="T42" fmla="*/ 2147483647 w 183"/>
                <a:gd name="T43" fmla="*/ 2147483647 h 198"/>
                <a:gd name="T44" fmla="*/ 2147483647 w 183"/>
                <a:gd name="T45" fmla="*/ 2147483647 h 198"/>
                <a:gd name="T46" fmla="*/ 2147483647 w 183"/>
                <a:gd name="T47" fmla="*/ 2147483647 h 198"/>
                <a:gd name="T48" fmla="*/ 2147483647 w 183"/>
                <a:gd name="T49" fmla="*/ 2147483647 h 198"/>
                <a:gd name="T50" fmla="*/ 2147483647 w 183"/>
                <a:gd name="T51" fmla="*/ 2147483647 h 198"/>
                <a:gd name="T52" fmla="*/ 2147483647 w 183"/>
                <a:gd name="T53" fmla="*/ 2147483647 h 198"/>
                <a:gd name="T54" fmla="*/ 2147483647 w 183"/>
                <a:gd name="T55" fmla="*/ 2147483647 h 198"/>
                <a:gd name="T56" fmla="*/ 2147483647 w 183"/>
                <a:gd name="T57" fmla="*/ 2147483647 h 198"/>
                <a:gd name="T58" fmla="*/ 2147483647 w 183"/>
                <a:gd name="T59" fmla="*/ 2147483647 h 198"/>
                <a:gd name="T60" fmla="*/ 2147483647 w 183"/>
                <a:gd name="T61" fmla="*/ 2147483647 h 198"/>
                <a:gd name="T62" fmla="*/ 2147483647 w 183"/>
                <a:gd name="T63" fmla="*/ 2147483647 h 198"/>
                <a:gd name="T64" fmla="*/ 2147483647 w 183"/>
                <a:gd name="T65" fmla="*/ 2147483647 h 198"/>
                <a:gd name="T66" fmla="*/ 2147483647 w 183"/>
                <a:gd name="T67" fmla="*/ 2147483647 h 198"/>
                <a:gd name="T68" fmla="*/ 2147483647 w 183"/>
                <a:gd name="T69" fmla="*/ 2147483647 h 198"/>
                <a:gd name="T70" fmla="*/ 2147483647 w 183"/>
                <a:gd name="T71" fmla="*/ 2147483647 h 198"/>
                <a:gd name="T72" fmla="*/ 2147483647 w 183"/>
                <a:gd name="T73" fmla="*/ 2147483647 h 198"/>
                <a:gd name="T74" fmla="*/ 2147483647 w 183"/>
                <a:gd name="T75" fmla="*/ 2147483647 h 198"/>
                <a:gd name="T76" fmla="*/ 2147483647 w 183"/>
                <a:gd name="T77" fmla="*/ 2147483647 h 198"/>
                <a:gd name="T78" fmla="*/ 2147483647 w 183"/>
                <a:gd name="T79" fmla="*/ 2147483647 h 198"/>
                <a:gd name="T80" fmla="*/ 2147483647 w 183"/>
                <a:gd name="T81" fmla="*/ 2147483647 h 198"/>
                <a:gd name="T82" fmla="*/ 2147483647 w 183"/>
                <a:gd name="T83" fmla="*/ 2147483647 h 198"/>
                <a:gd name="T84" fmla="*/ 2147483647 w 183"/>
                <a:gd name="T85" fmla="*/ 2147483647 h 198"/>
                <a:gd name="T86" fmla="*/ 2147483647 w 183"/>
                <a:gd name="T87" fmla="*/ 2147483647 h 198"/>
                <a:gd name="T88" fmla="*/ 2147483647 w 183"/>
                <a:gd name="T89" fmla="*/ 2147483647 h 198"/>
                <a:gd name="T90" fmla="*/ 2147483647 w 183"/>
                <a:gd name="T91" fmla="*/ 2147483647 h 198"/>
                <a:gd name="T92" fmla="*/ 2147483647 w 183"/>
                <a:gd name="T93" fmla="*/ 2147483647 h 198"/>
                <a:gd name="T94" fmla="*/ 2147483647 w 183"/>
                <a:gd name="T95" fmla="*/ 2147483647 h 198"/>
                <a:gd name="T96" fmla="*/ 2147483647 w 183"/>
                <a:gd name="T97" fmla="*/ 2147483647 h 198"/>
                <a:gd name="T98" fmla="*/ 2147483647 w 183"/>
                <a:gd name="T99" fmla="*/ 2147483647 h 198"/>
                <a:gd name="T100" fmla="*/ 2147483647 w 183"/>
                <a:gd name="T101" fmla="*/ 2147483647 h 198"/>
                <a:gd name="T102" fmla="*/ 2147483647 w 183"/>
                <a:gd name="T103" fmla="*/ 2147483647 h 1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198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2" y="6"/>
                  </a:lnTo>
                  <a:lnTo>
                    <a:pt x="61" y="6"/>
                  </a:lnTo>
                  <a:lnTo>
                    <a:pt x="63" y="9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6" y="25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7" y="27"/>
                  </a:lnTo>
                  <a:lnTo>
                    <a:pt x="92" y="27"/>
                  </a:lnTo>
                  <a:lnTo>
                    <a:pt x="96" y="28"/>
                  </a:lnTo>
                  <a:lnTo>
                    <a:pt x="103" y="32"/>
                  </a:lnTo>
                  <a:lnTo>
                    <a:pt x="107" y="34"/>
                  </a:lnTo>
                  <a:lnTo>
                    <a:pt x="111" y="39"/>
                  </a:lnTo>
                  <a:lnTo>
                    <a:pt x="116" y="39"/>
                  </a:lnTo>
                  <a:lnTo>
                    <a:pt x="121" y="36"/>
                  </a:lnTo>
                  <a:lnTo>
                    <a:pt x="123" y="34"/>
                  </a:lnTo>
                  <a:lnTo>
                    <a:pt x="125" y="27"/>
                  </a:lnTo>
                  <a:lnTo>
                    <a:pt x="125" y="25"/>
                  </a:lnTo>
                  <a:lnTo>
                    <a:pt x="124" y="22"/>
                  </a:lnTo>
                  <a:lnTo>
                    <a:pt x="121" y="19"/>
                  </a:lnTo>
                  <a:lnTo>
                    <a:pt x="122" y="17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8" y="10"/>
                  </a:lnTo>
                  <a:lnTo>
                    <a:pt x="129" y="8"/>
                  </a:lnTo>
                  <a:lnTo>
                    <a:pt x="133" y="5"/>
                  </a:lnTo>
                  <a:lnTo>
                    <a:pt x="145" y="5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7" y="8"/>
                  </a:lnTo>
                  <a:lnTo>
                    <a:pt x="147" y="6"/>
                  </a:lnTo>
                  <a:lnTo>
                    <a:pt x="152" y="6"/>
                  </a:lnTo>
                  <a:lnTo>
                    <a:pt x="159" y="9"/>
                  </a:lnTo>
                  <a:lnTo>
                    <a:pt x="160" y="10"/>
                  </a:lnTo>
                  <a:lnTo>
                    <a:pt x="160" y="13"/>
                  </a:lnTo>
                  <a:lnTo>
                    <a:pt x="165" y="13"/>
                  </a:lnTo>
                  <a:lnTo>
                    <a:pt x="168" y="14"/>
                  </a:lnTo>
                  <a:lnTo>
                    <a:pt x="168" y="16"/>
                  </a:lnTo>
                  <a:lnTo>
                    <a:pt x="169" y="17"/>
                  </a:lnTo>
                  <a:lnTo>
                    <a:pt x="175" y="17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7" y="19"/>
                  </a:lnTo>
                  <a:lnTo>
                    <a:pt x="175" y="24"/>
                  </a:lnTo>
                  <a:lnTo>
                    <a:pt x="175" y="34"/>
                  </a:lnTo>
                  <a:lnTo>
                    <a:pt x="177" y="35"/>
                  </a:lnTo>
                  <a:lnTo>
                    <a:pt x="177" y="39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73" y="44"/>
                  </a:lnTo>
                  <a:lnTo>
                    <a:pt x="177" y="48"/>
                  </a:lnTo>
                  <a:lnTo>
                    <a:pt x="177" y="49"/>
                  </a:lnTo>
                  <a:lnTo>
                    <a:pt x="176" y="50"/>
                  </a:lnTo>
                  <a:lnTo>
                    <a:pt x="176" y="65"/>
                  </a:lnTo>
                  <a:lnTo>
                    <a:pt x="177" y="76"/>
                  </a:lnTo>
                  <a:lnTo>
                    <a:pt x="177" y="90"/>
                  </a:lnTo>
                  <a:lnTo>
                    <a:pt x="178" y="106"/>
                  </a:lnTo>
                  <a:lnTo>
                    <a:pt x="179" y="124"/>
                  </a:lnTo>
                  <a:lnTo>
                    <a:pt x="180" y="139"/>
                  </a:lnTo>
                  <a:lnTo>
                    <a:pt x="180" y="152"/>
                  </a:lnTo>
                  <a:lnTo>
                    <a:pt x="182" y="160"/>
                  </a:lnTo>
                  <a:lnTo>
                    <a:pt x="182" y="164"/>
                  </a:lnTo>
                  <a:lnTo>
                    <a:pt x="183" y="198"/>
                  </a:lnTo>
                  <a:lnTo>
                    <a:pt x="173" y="198"/>
                  </a:lnTo>
                  <a:lnTo>
                    <a:pt x="171" y="196"/>
                  </a:lnTo>
                  <a:lnTo>
                    <a:pt x="165" y="191"/>
                  </a:lnTo>
                  <a:lnTo>
                    <a:pt x="157" y="185"/>
                  </a:lnTo>
                  <a:lnTo>
                    <a:pt x="148" y="175"/>
                  </a:lnTo>
                  <a:lnTo>
                    <a:pt x="125" y="157"/>
                  </a:lnTo>
                  <a:lnTo>
                    <a:pt x="115" y="148"/>
                  </a:lnTo>
                  <a:lnTo>
                    <a:pt x="107" y="140"/>
                  </a:lnTo>
                  <a:lnTo>
                    <a:pt x="100" y="134"/>
                  </a:lnTo>
                  <a:lnTo>
                    <a:pt x="96" y="132"/>
                  </a:lnTo>
                  <a:lnTo>
                    <a:pt x="94" y="129"/>
                  </a:lnTo>
                  <a:lnTo>
                    <a:pt x="92" y="128"/>
                  </a:lnTo>
                  <a:lnTo>
                    <a:pt x="91" y="127"/>
                  </a:lnTo>
                  <a:lnTo>
                    <a:pt x="88" y="127"/>
                  </a:lnTo>
                  <a:lnTo>
                    <a:pt x="84" y="129"/>
                  </a:lnTo>
                  <a:lnTo>
                    <a:pt x="80" y="132"/>
                  </a:lnTo>
                  <a:lnTo>
                    <a:pt x="71" y="136"/>
                  </a:lnTo>
                  <a:lnTo>
                    <a:pt x="65" y="139"/>
                  </a:lnTo>
                  <a:lnTo>
                    <a:pt x="61" y="133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3" y="126"/>
                  </a:lnTo>
                  <a:lnTo>
                    <a:pt x="30" y="124"/>
                  </a:lnTo>
                  <a:lnTo>
                    <a:pt x="26" y="120"/>
                  </a:lnTo>
                  <a:lnTo>
                    <a:pt x="24" y="119"/>
                  </a:lnTo>
                  <a:lnTo>
                    <a:pt x="23" y="118"/>
                  </a:lnTo>
                  <a:lnTo>
                    <a:pt x="21" y="118"/>
                  </a:lnTo>
                  <a:lnTo>
                    <a:pt x="20" y="119"/>
                  </a:lnTo>
                  <a:lnTo>
                    <a:pt x="18" y="118"/>
                  </a:lnTo>
                  <a:lnTo>
                    <a:pt x="17" y="118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3" y="111"/>
                  </a:lnTo>
                  <a:lnTo>
                    <a:pt x="13" y="108"/>
                  </a:lnTo>
                  <a:lnTo>
                    <a:pt x="9" y="104"/>
                  </a:lnTo>
                  <a:lnTo>
                    <a:pt x="7" y="103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1" y="89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7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1" y="70"/>
                  </a:lnTo>
                  <a:lnTo>
                    <a:pt x="9" y="66"/>
                  </a:lnTo>
                  <a:lnTo>
                    <a:pt x="6" y="59"/>
                  </a:lnTo>
                  <a:lnTo>
                    <a:pt x="5" y="54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" y="43"/>
                  </a:lnTo>
                  <a:lnTo>
                    <a:pt x="7" y="41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1" y="28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5" name="Freeform 10420"/>
            <p:cNvSpPr>
              <a:spLocks/>
            </p:cNvSpPr>
            <p:nvPr/>
          </p:nvSpPr>
          <p:spPr bwMode="auto">
            <a:xfrm>
              <a:off x="5901251" y="2538063"/>
              <a:ext cx="200428" cy="181672"/>
            </a:xfrm>
            <a:custGeom>
              <a:avLst/>
              <a:gdLst>
                <a:gd name="T0" fmla="*/ 2147483647 w 56"/>
                <a:gd name="T1" fmla="*/ 0 h 64"/>
                <a:gd name="T2" fmla="*/ 2147483647 w 56"/>
                <a:gd name="T3" fmla="*/ 2147483647 h 64"/>
                <a:gd name="T4" fmla="*/ 2147483647 w 56"/>
                <a:gd name="T5" fmla="*/ 2147483647 h 64"/>
                <a:gd name="T6" fmla="*/ 2147483647 w 56"/>
                <a:gd name="T7" fmla="*/ 2147483647 h 64"/>
                <a:gd name="T8" fmla="*/ 2147483647 w 56"/>
                <a:gd name="T9" fmla="*/ 2147483647 h 64"/>
                <a:gd name="T10" fmla="*/ 2147483647 w 56"/>
                <a:gd name="T11" fmla="*/ 2147483647 h 64"/>
                <a:gd name="T12" fmla="*/ 2147483647 w 56"/>
                <a:gd name="T13" fmla="*/ 2147483647 h 64"/>
                <a:gd name="T14" fmla="*/ 2147483647 w 56"/>
                <a:gd name="T15" fmla="*/ 2147483647 h 64"/>
                <a:gd name="T16" fmla="*/ 2147483647 w 56"/>
                <a:gd name="T17" fmla="*/ 2147483647 h 64"/>
                <a:gd name="T18" fmla="*/ 2147483647 w 56"/>
                <a:gd name="T19" fmla="*/ 2147483647 h 64"/>
                <a:gd name="T20" fmla="*/ 2147483647 w 56"/>
                <a:gd name="T21" fmla="*/ 2147483647 h 64"/>
                <a:gd name="T22" fmla="*/ 2147483647 w 56"/>
                <a:gd name="T23" fmla="*/ 2147483647 h 64"/>
                <a:gd name="T24" fmla="*/ 2147483647 w 56"/>
                <a:gd name="T25" fmla="*/ 2147483647 h 64"/>
                <a:gd name="T26" fmla="*/ 2147483647 w 56"/>
                <a:gd name="T27" fmla="*/ 2147483647 h 64"/>
                <a:gd name="T28" fmla="*/ 2147483647 w 56"/>
                <a:gd name="T29" fmla="*/ 2147483647 h 64"/>
                <a:gd name="T30" fmla="*/ 2147483647 w 56"/>
                <a:gd name="T31" fmla="*/ 2147483647 h 64"/>
                <a:gd name="T32" fmla="*/ 2147483647 w 56"/>
                <a:gd name="T33" fmla="*/ 2147483647 h 64"/>
                <a:gd name="T34" fmla="*/ 2147483647 w 56"/>
                <a:gd name="T35" fmla="*/ 2147483647 h 64"/>
                <a:gd name="T36" fmla="*/ 2147483647 w 56"/>
                <a:gd name="T37" fmla="*/ 2147483647 h 64"/>
                <a:gd name="T38" fmla="*/ 0 w 56"/>
                <a:gd name="T39" fmla="*/ 2147483647 h 64"/>
                <a:gd name="T40" fmla="*/ 2147483647 w 56"/>
                <a:gd name="T41" fmla="*/ 2147483647 h 64"/>
                <a:gd name="T42" fmla="*/ 2147483647 w 56"/>
                <a:gd name="T43" fmla="*/ 2147483647 h 64"/>
                <a:gd name="T44" fmla="*/ 2147483647 w 56"/>
                <a:gd name="T45" fmla="*/ 2147483647 h 64"/>
                <a:gd name="T46" fmla="*/ 2147483647 w 56"/>
                <a:gd name="T47" fmla="*/ 2147483647 h 64"/>
                <a:gd name="T48" fmla="*/ 2147483647 w 56"/>
                <a:gd name="T49" fmla="*/ 2147483647 h 64"/>
                <a:gd name="T50" fmla="*/ 2147483647 w 56"/>
                <a:gd name="T51" fmla="*/ 2147483647 h 64"/>
                <a:gd name="T52" fmla="*/ 2147483647 w 56"/>
                <a:gd name="T53" fmla="*/ 2147483647 h 64"/>
                <a:gd name="T54" fmla="*/ 2147483647 w 56"/>
                <a:gd name="T55" fmla="*/ 2147483647 h 64"/>
                <a:gd name="T56" fmla="*/ 2147483647 w 56"/>
                <a:gd name="T57" fmla="*/ 2147483647 h 64"/>
                <a:gd name="T58" fmla="*/ 2147483647 w 56"/>
                <a:gd name="T59" fmla="*/ 2147483647 h 64"/>
                <a:gd name="T60" fmla="*/ 2147483647 w 56"/>
                <a:gd name="T61" fmla="*/ 2147483647 h 64"/>
                <a:gd name="T62" fmla="*/ 2147483647 w 56"/>
                <a:gd name="T63" fmla="*/ 2147483647 h 64"/>
                <a:gd name="T64" fmla="*/ 2147483647 w 56"/>
                <a:gd name="T65" fmla="*/ 2147483647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6" h="64">
                  <a:moveTo>
                    <a:pt x="49" y="0"/>
                  </a:moveTo>
                  <a:lnTo>
                    <a:pt x="51" y="0"/>
                  </a:lnTo>
                  <a:lnTo>
                    <a:pt x="53" y="1"/>
                  </a:lnTo>
                  <a:lnTo>
                    <a:pt x="53" y="5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5" y="17"/>
                  </a:lnTo>
                  <a:lnTo>
                    <a:pt x="56" y="20"/>
                  </a:lnTo>
                  <a:lnTo>
                    <a:pt x="55" y="21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49" y="40"/>
                  </a:lnTo>
                  <a:lnTo>
                    <a:pt x="46" y="40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2" y="55"/>
                  </a:lnTo>
                  <a:lnTo>
                    <a:pt x="42" y="60"/>
                  </a:lnTo>
                  <a:lnTo>
                    <a:pt x="40" y="62"/>
                  </a:lnTo>
                  <a:lnTo>
                    <a:pt x="38" y="63"/>
                  </a:lnTo>
                  <a:lnTo>
                    <a:pt x="37" y="64"/>
                  </a:lnTo>
                  <a:lnTo>
                    <a:pt x="8" y="49"/>
                  </a:lnTo>
                  <a:lnTo>
                    <a:pt x="7" y="43"/>
                  </a:lnTo>
                  <a:lnTo>
                    <a:pt x="4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7" y="20"/>
                  </a:lnTo>
                  <a:lnTo>
                    <a:pt x="39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5" y="7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8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6" name="Freeform 10421"/>
            <p:cNvSpPr>
              <a:spLocks/>
            </p:cNvSpPr>
            <p:nvPr/>
          </p:nvSpPr>
          <p:spPr bwMode="auto">
            <a:xfrm>
              <a:off x="4794438" y="2295832"/>
              <a:ext cx="492165" cy="414996"/>
            </a:xfrm>
            <a:custGeom>
              <a:avLst/>
              <a:gdLst>
                <a:gd name="T0" fmla="*/ 2147483647 w 138"/>
                <a:gd name="T1" fmla="*/ 2147483647 h 146"/>
                <a:gd name="T2" fmla="*/ 2147483647 w 138"/>
                <a:gd name="T3" fmla="*/ 2147483647 h 146"/>
                <a:gd name="T4" fmla="*/ 2147483647 w 138"/>
                <a:gd name="T5" fmla="*/ 2147483647 h 146"/>
                <a:gd name="T6" fmla="*/ 2147483647 w 138"/>
                <a:gd name="T7" fmla="*/ 2147483647 h 146"/>
                <a:gd name="T8" fmla="*/ 2147483647 w 138"/>
                <a:gd name="T9" fmla="*/ 2147483647 h 146"/>
                <a:gd name="T10" fmla="*/ 2147483647 w 138"/>
                <a:gd name="T11" fmla="*/ 2147483647 h 146"/>
                <a:gd name="T12" fmla="*/ 2147483647 w 138"/>
                <a:gd name="T13" fmla="*/ 2147483647 h 146"/>
                <a:gd name="T14" fmla="*/ 2147483647 w 138"/>
                <a:gd name="T15" fmla="*/ 2147483647 h 146"/>
                <a:gd name="T16" fmla="*/ 2147483647 w 138"/>
                <a:gd name="T17" fmla="*/ 2147483647 h 146"/>
                <a:gd name="T18" fmla="*/ 2147483647 w 138"/>
                <a:gd name="T19" fmla="*/ 2147483647 h 146"/>
                <a:gd name="T20" fmla="*/ 2147483647 w 138"/>
                <a:gd name="T21" fmla="*/ 2147483647 h 146"/>
                <a:gd name="T22" fmla="*/ 2147483647 w 138"/>
                <a:gd name="T23" fmla="*/ 2147483647 h 146"/>
                <a:gd name="T24" fmla="*/ 2147483647 w 138"/>
                <a:gd name="T25" fmla="*/ 2147483647 h 146"/>
                <a:gd name="T26" fmla="*/ 2147483647 w 138"/>
                <a:gd name="T27" fmla="*/ 2147483647 h 146"/>
                <a:gd name="T28" fmla="*/ 2147483647 w 138"/>
                <a:gd name="T29" fmla="*/ 2147483647 h 146"/>
                <a:gd name="T30" fmla="*/ 2147483647 w 138"/>
                <a:gd name="T31" fmla="*/ 2147483647 h 146"/>
                <a:gd name="T32" fmla="*/ 2147483647 w 138"/>
                <a:gd name="T33" fmla="*/ 2147483647 h 146"/>
                <a:gd name="T34" fmla="*/ 2147483647 w 138"/>
                <a:gd name="T35" fmla="*/ 2147483647 h 146"/>
                <a:gd name="T36" fmla="*/ 2147483647 w 138"/>
                <a:gd name="T37" fmla="*/ 2147483647 h 146"/>
                <a:gd name="T38" fmla="*/ 2147483647 w 138"/>
                <a:gd name="T39" fmla="*/ 2147483647 h 146"/>
                <a:gd name="T40" fmla="*/ 2147483647 w 138"/>
                <a:gd name="T41" fmla="*/ 2147483647 h 146"/>
                <a:gd name="T42" fmla="*/ 2147483647 w 138"/>
                <a:gd name="T43" fmla="*/ 2147483647 h 146"/>
                <a:gd name="T44" fmla="*/ 2147483647 w 138"/>
                <a:gd name="T45" fmla="*/ 2147483647 h 146"/>
                <a:gd name="T46" fmla="*/ 2147483647 w 138"/>
                <a:gd name="T47" fmla="*/ 2147483647 h 146"/>
                <a:gd name="T48" fmla="*/ 2147483647 w 138"/>
                <a:gd name="T49" fmla="*/ 2147483647 h 146"/>
                <a:gd name="T50" fmla="*/ 2147483647 w 138"/>
                <a:gd name="T51" fmla="*/ 2147483647 h 146"/>
                <a:gd name="T52" fmla="*/ 2147483647 w 138"/>
                <a:gd name="T53" fmla="*/ 2147483647 h 146"/>
                <a:gd name="T54" fmla="*/ 2147483647 w 138"/>
                <a:gd name="T55" fmla="*/ 2147483647 h 146"/>
                <a:gd name="T56" fmla="*/ 2147483647 w 138"/>
                <a:gd name="T57" fmla="*/ 2147483647 h 146"/>
                <a:gd name="T58" fmla="*/ 2147483647 w 138"/>
                <a:gd name="T59" fmla="*/ 2147483647 h 146"/>
                <a:gd name="T60" fmla="*/ 2147483647 w 138"/>
                <a:gd name="T61" fmla="*/ 2147483647 h 146"/>
                <a:gd name="T62" fmla="*/ 2147483647 w 138"/>
                <a:gd name="T63" fmla="*/ 2147483647 h 146"/>
                <a:gd name="T64" fmla="*/ 2147483647 w 138"/>
                <a:gd name="T65" fmla="*/ 2147483647 h 146"/>
                <a:gd name="T66" fmla="*/ 2147483647 w 138"/>
                <a:gd name="T67" fmla="*/ 2147483647 h 146"/>
                <a:gd name="T68" fmla="*/ 2147483647 w 138"/>
                <a:gd name="T69" fmla="*/ 2147483647 h 146"/>
                <a:gd name="T70" fmla="*/ 2147483647 w 138"/>
                <a:gd name="T71" fmla="*/ 2147483647 h 146"/>
                <a:gd name="T72" fmla="*/ 2147483647 w 138"/>
                <a:gd name="T73" fmla="*/ 2147483647 h 146"/>
                <a:gd name="T74" fmla="*/ 2147483647 w 138"/>
                <a:gd name="T75" fmla="*/ 2147483647 h 146"/>
                <a:gd name="T76" fmla="*/ 2147483647 w 138"/>
                <a:gd name="T77" fmla="*/ 2147483647 h 146"/>
                <a:gd name="T78" fmla="*/ 2147483647 w 138"/>
                <a:gd name="T79" fmla="*/ 2147483647 h 146"/>
                <a:gd name="T80" fmla="*/ 2147483647 w 138"/>
                <a:gd name="T81" fmla="*/ 2147483647 h 146"/>
                <a:gd name="T82" fmla="*/ 2147483647 w 138"/>
                <a:gd name="T83" fmla="*/ 2147483647 h 146"/>
                <a:gd name="T84" fmla="*/ 2147483647 w 138"/>
                <a:gd name="T85" fmla="*/ 2147483647 h 146"/>
                <a:gd name="T86" fmla="*/ 2147483647 w 138"/>
                <a:gd name="T87" fmla="*/ 2147483647 h 146"/>
                <a:gd name="T88" fmla="*/ 0 w 138"/>
                <a:gd name="T89" fmla="*/ 2147483647 h 146"/>
                <a:gd name="T90" fmla="*/ 2147483647 w 138"/>
                <a:gd name="T91" fmla="*/ 2147483647 h 146"/>
                <a:gd name="T92" fmla="*/ 2147483647 w 138"/>
                <a:gd name="T93" fmla="*/ 2147483647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8" h="146">
                  <a:moveTo>
                    <a:pt x="4" y="0"/>
                  </a:moveTo>
                  <a:lnTo>
                    <a:pt x="6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5"/>
                  </a:lnTo>
                  <a:lnTo>
                    <a:pt x="71" y="5"/>
                  </a:lnTo>
                  <a:lnTo>
                    <a:pt x="72" y="3"/>
                  </a:lnTo>
                  <a:lnTo>
                    <a:pt x="74" y="3"/>
                  </a:lnTo>
                  <a:lnTo>
                    <a:pt x="76" y="5"/>
                  </a:lnTo>
                  <a:lnTo>
                    <a:pt x="87" y="8"/>
                  </a:lnTo>
                  <a:lnTo>
                    <a:pt x="95" y="8"/>
                  </a:lnTo>
                  <a:lnTo>
                    <a:pt x="98" y="9"/>
                  </a:lnTo>
                  <a:lnTo>
                    <a:pt x="103" y="8"/>
                  </a:lnTo>
                  <a:lnTo>
                    <a:pt x="108" y="2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11" y="17"/>
                  </a:lnTo>
                  <a:lnTo>
                    <a:pt x="113" y="23"/>
                  </a:lnTo>
                  <a:lnTo>
                    <a:pt x="118" y="30"/>
                  </a:lnTo>
                  <a:lnTo>
                    <a:pt x="117" y="33"/>
                  </a:lnTo>
                  <a:lnTo>
                    <a:pt x="117" y="36"/>
                  </a:lnTo>
                  <a:lnTo>
                    <a:pt x="118" y="38"/>
                  </a:lnTo>
                  <a:lnTo>
                    <a:pt x="118" y="43"/>
                  </a:lnTo>
                  <a:lnTo>
                    <a:pt x="117" y="46"/>
                  </a:lnTo>
                  <a:lnTo>
                    <a:pt x="115" y="48"/>
                  </a:lnTo>
                  <a:lnTo>
                    <a:pt x="115" y="51"/>
                  </a:lnTo>
                  <a:lnTo>
                    <a:pt x="117" y="52"/>
                  </a:lnTo>
                  <a:lnTo>
                    <a:pt x="117" y="55"/>
                  </a:lnTo>
                  <a:lnTo>
                    <a:pt x="114" y="60"/>
                  </a:lnTo>
                  <a:lnTo>
                    <a:pt x="113" y="61"/>
                  </a:lnTo>
                  <a:lnTo>
                    <a:pt x="112" y="61"/>
                  </a:lnTo>
                  <a:lnTo>
                    <a:pt x="107" y="56"/>
                  </a:lnTo>
                  <a:lnTo>
                    <a:pt x="105" y="52"/>
                  </a:lnTo>
                  <a:lnTo>
                    <a:pt x="96" y="38"/>
                  </a:lnTo>
                  <a:lnTo>
                    <a:pt x="91" y="29"/>
                  </a:lnTo>
                  <a:lnTo>
                    <a:pt x="89" y="26"/>
                  </a:lnTo>
                  <a:lnTo>
                    <a:pt x="88" y="23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6" y="18"/>
                  </a:lnTo>
                  <a:lnTo>
                    <a:pt x="84" y="15"/>
                  </a:lnTo>
                  <a:lnTo>
                    <a:pt x="86" y="20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0" y="36"/>
                  </a:lnTo>
                  <a:lnTo>
                    <a:pt x="90" y="40"/>
                  </a:lnTo>
                  <a:lnTo>
                    <a:pt x="91" y="41"/>
                  </a:lnTo>
                  <a:lnTo>
                    <a:pt x="94" y="46"/>
                  </a:lnTo>
                  <a:lnTo>
                    <a:pt x="96" y="48"/>
                  </a:lnTo>
                  <a:lnTo>
                    <a:pt x="97" y="51"/>
                  </a:lnTo>
                  <a:lnTo>
                    <a:pt x="98" y="54"/>
                  </a:lnTo>
                  <a:lnTo>
                    <a:pt x="100" y="57"/>
                  </a:lnTo>
                  <a:lnTo>
                    <a:pt x="102" y="60"/>
                  </a:lnTo>
                  <a:lnTo>
                    <a:pt x="102" y="61"/>
                  </a:lnTo>
                  <a:lnTo>
                    <a:pt x="103" y="62"/>
                  </a:lnTo>
                  <a:lnTo>
                    <a:pt x="103" y="63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7" y="69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11" y="84"/>
                  </a:lnTo>
                  <a:lnTo>
                    <a:pt x="115" y="90"/>
                  </a:lnTo>
                  <a:lnTo>
                    <a:pt x="119" y="94"/>
                  </a:lnTo>
                  <a:lnTo>
                    <a:pt x="121" y="98"/>
                  </a:lnTo>
                  <a:lnTo>
                    <a:pt x="125" y="108"/>
                  </a:lnTo>
                  <a:lnTo>
                    <a:pt x="127" y="110"/>
                  </a:lnTo>
                  <a:lnTo>
                    <a:pt x="128" y="113"/>
                  </a:lnTo>
                  <a:lnTo>
                    <a:pt x="131" y="115"/>
                  </a:lnTo>
                  <a:lnTo>
                    <a:pt x="135" y="118"/>
                  </a:lnTo>
                  <a:lnTo>
                    <a:pt x="135" y="121"/>
                  </a:lnTo>
                  <a:lnTo>
                    <a:pt x="131" y="121"/>
                  </a:lnTo>
                  <a:lnTo>
                    <a:pt x="130" y="122"/>
                  </a:lnTo>
                  <a:lnTo>
                    <a:pt x="130" y="123"/>
                  </a:lnTo>
                  <a:lnTo>
                    <a:pt x="131" y="124"/>
                  </a:lnTo>
                  <a:lnTo>
                    <a:pt x="135" y="131"/>
                  </a:lnTo>
                  <a:lnTo>
                    <a:pt x="136" y="132"/>
                  </a:lnTo>
                  <a:lnTo>
                    <a:pt x="136" y="133"/>
                  </a:lnTo>
                  <a:lnTo>
                    <a:pt x="137" y="134"/>
                  </a:lnTo>
                  <a:lnTo>
                    <a:pt x="138" y="137"/>
                  </a:lnTo>
                  <a:lnTo>
                    <a:pt x="137" y="138"/>
                  </a:lnTo>
                  <a:lnTo>
                    <a:pt x="134" y="138"/>
                  </a:lnTo>
                  <a:lnTo>
                    <a:pt x="129" y="143"/>
                  </a:lnTo>
                  <a:lnTo>
                    <a:pt x="127" y="143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8" y="146"/>
                  </a:lnTo>
                  <a:lnTo>
                    <a:pt x="121" y="146"/>
                  </a:lnTo>
                  <a:lnTo>
                    <a:pt x="119" y="145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3"/>
                  </a:lnTo>
                  <a:lnTo>
                    <a:pt x="7" y="120"/>
                  </a:lnTo>
                  <a:lnTo>
                    <a:pt x="6" y="105"/>
                  </a:lnTo>
                  <a:lnTo>
                    <a:pt x="4" y="72"/>
                  </a:lnTo>
                  <a:lnTo>
                    <a:pt x="4" y="57"/>
                  </a:lnTo>
                  <a:lnTo>
                    <a:pt x="3" y="46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2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7" name="Freeform 10422"/>
            <p:cNvSpPr>
              <a:spLocks/>
            </p:cNvSpPr>
            <p:nvPr/>
          </p:nvSpPr>
          <p:spPr bwMode="auto">
            <a:xfrm>
              <a:off x="5322233" y="2885376"/>
              <a:ext cx="309551" cy="318817"/>
            </a:xfrm>
            <a:custGeom>
              <a:avLst/>
              <a:gdLst>
                <a:gd name="T0" fmla="*/ 2147483647 w 87"/>
                <a:gd name="T1" fmla="*/ 2147483647 h 112"/>
                <a:gd name="T2" fmla="*/ 2147483647 w 87"/>
                <a:gd name="T3" fmla="*/ 2147483647 h 112"/>
                <a:gd name="T4" fmla="*/ 2147483647 w 87"/>
                <a:gd name="T5" fmla="*/ 2147483647 h 112"/>
                <a:gd name="T6" fmla="*/ 2147483647 w 87"/>
                <a:gd name="T7" fmla="*/ 2147483647 h 112"/>
                <a:gd name="T8" fmla="*/ 2147483647 w 87"/>
                <a:gd name="T9" fmla="*/ 2147483647 h 112"/>
                <a:gd name="T10" fmla="*/ 2147483647 w 87"/>
                <a:gd name="T11" fmla="*/ 2147483647 h 112"/>
                <a:gd name="T12" fmla="*/ 2147483647 w 87"/>
                <a:gd name="T13" fmla="*/ 2147483647 h 112"/>
                <a:gd name="T14" fmla="*/ 2147483647 w 87"/>
                <a:gd name="T15" fmla="*/ 2147483647 h 112"/>
                <a:gd name="T16" fmla="*/ 2147483647 w 87"/>
                <a:gd name="T17" fmla="*/ 2147483647 h 112"/>
                <a:gd name="T18" fmla="*/ 2147483647 w 87"/>
                <a:gd name="T19" fmla="*/ 2147483647 h 112"/>
                <a:gd name="T20" fmla="*/ 2147483647 w 87"/>
                <a:gd name="T21" fmla="*/ 2147483647 h 112"/>
                <a:gd name="T22" fmla="*/ 2147483647 w 87"/>
                <a:gd name="T23" fmla="*/ 2147483647 h 112"/>
                <a:gd name="T24" fmla="*/ 2147483647 w 87"/>
                <a:gd name="T25" fmla="*/ 2147483647 h 112"/>
                <a:gd name="T26" fmla="*/ 2147483647 w 87"/>
                <a:gd name="T27" fmla="*/ 2147483647 h 112"/>
                <a:gd name="T28" fmla="*/ 2147483647 w 87"/>
                <a:gd name="T29" fmla="*/ 2147483647 h 112"/>
                <a:gd name="T30" fmla="*/ 2147483647 w 87"/>
                <a:gd name="T31" fmla="*/ 2147483647 h 112"/>
                <a:gd name="T32" fmla="*/ 2147483647 w 87"/>
                <a:gd name="T33" fmla="*/ 2147483647 h 112"/>
                <a:gd name="T34" fmla="*/ 2147483647 w 87"/>
                <a:gd name="T35" fmla="*/ 2147483647 h 112"/>
                <a:gd name="T36" fmla="*/ 2147483647 w 87"/>
                <a:gd name="T37" fmla="*/ 2147483647 h 112"/>
                <a:gd name="T38" fmla="*/ 2147483647 w 87"/>
                <a:gd name="T39" fmla="*/ 2147483647 h 112"/>
                <a:gd name="T40" fmla="*/ 2147483647 w 87"/>
                <a:gd name="T41" fmla="*/ 2147483647 h 112"/>
                <a:gd name="T42" fmla="*/ 2147483647 w 87"/>
                <a:gd name="T43" fmla="*/ 2147483647 h 112"/>
                <a:gd name="T44" fmla="*/ 2147483647 w 87"/>
                <a:gd name="T45" fmla="*/ 2147483647 h 112"/>
                <a:gd name="T46" fmla="*/ 2147483647 w 87"/>
                <a:gd name="T47" fmla="*/ 2147483647 h 112"/>
                <a:gd name="T48" fmla="*/ 2147483647 w 87"/>
                <a:gd name="T49" fmla="*/ 2147483647 h 112"/>
                <a:gd name="T50" fmla="*/ 2147483647 w 87"/>
                <a:gd name="T51" fmla="*/ 2147483647 h 112"/>
                <a:gd name="T52" fmla="*/ 2147483647 w 87"/>
                <a:gd name="T53" fmla="*/ 2147483647 h 112"/>
                <a:gd name="T54" fmla="*/ 2147483647 w 87"/>
                <a:gd name="T55" fmla="*/ 2147483647 h 112"/>
                <a:gd name="T56" fmla="*/ 2147483647 w 87"/>
                <a:gd name="T57" fmla="*/ 2147483647 h 112"/>
                <a:gd name="T58" fmla="*/ 2147483647 w 87"/>
                <a:gd name="T59" fmla="*/ 2147483647 h 112"/>
                <a:gd name="T60" fmla="*/ 2147483647 w 87"/>
                <a:gd name="T61" fmla="*/ 2147483647 h 112"/>
                <a:gd name="T62" fmla="*/ 2147483647 w 87"/>
                <a:gd name="T63" fmla="*/ 2147483647 h 112"/>
                <a:gd name="T64" fmla="*/ 2147483647 w 87"/>
                <a:gd name="T65" fmla="*/ 2147483647 h 112"/>
                <a:gd name="T66" fmla="*/ 2147483647 w 87"/>
                <a:gd name="T67" fmla="*/ 2147483647 h 112"/>
                <a:gd name="T68" fmla="*/ 2147483647 w 87"/>
                <a:gd name="T69" fmla="*/ 2147483647 h 112"/>
                <a:gd name="T70" fmla="*/ 2147483647 w 87"/>
                <a:gd name="T71" fmla="*/ 2147483647 h 112"/>
                <a:gd name="T72" fmla="*/ 2147483647 w 87"/>
                <a:gd name="T73" fmla="*/ 2147483647 h 112"/>
                <a:gd name="T74" fmla="*/ 2147483647 w 87"/>
                <a:gd name="T75" fmla="*/ 2147483647 h 112"/>
                <a:gd name="T76" fmla="*/ 2147483647 w 87"/>
                <a:gd name="T77" fmla="*/ 2147483647 h 112"/>
                <a:gd name="T78" fmla="*/ 2147483647 w 87"/>
                <a:gd name="T79" fmla="*/ 2147483647 h 112"/>
                <a:gd name="T80" fmla="*/ 2147483647 w 87"/>
                <a:gd name="T81" fmla="*/ 2147483647 h 112"/>
                <a:gd name="T82" fmla="*/ 2147483647 w 87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7" h="112">
                  <a:moveTo>
                    <a:pt x="21" y="0"/>
                  </a:moveTo>
                  <a:lnTo>
                    <a:pt x="26" y="9"/>
                  </a:lnTo>
                  <a:lnTo>
                    <a:pt x="31" y="15"/>
                  </a:lnTo>
                  <a:lnTo>
                    <a:pt x="33" y="21"/>
                  </a:lnTo>
                  <a:lnTo>
                    <a:pt x="35" y="30"/>
                  </a:lnTo>
                  <a:lnTo>
                    <a:pt x="36" y="35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47" y="49"/>
                  </a:lnTo>
                  <a:lnTo>
                    <a:pt x="51" y="52"/>
                  </a:lnTo>
                  <a:lnTo>
                    <a:pt x="55" y="55"/>
                  </a:lnTo>
                  <a:lnTo>
                    <a:pt x="56" y="55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9" y="70"/>
                  </a:lnTo>
                  <a:lnTo>
                    <a:pt x="73" y="75"/>
                  </a:lnTo>
                  <a:lnTo>
                    <a:pt x="75" y="79"/>
                  </a:lnTo>
                  <a:lnTo>
                    <a:pt x="75" y="81"/>
                  </a:lnTo>
                  <a:lnTo>
                    <a:pt x="79" y="81"/>
                  </a:lnTo>
                  <a:lnTo>
                    <a:pt x="79" y="83"/>
                  </a:lnTo>
                  <a:lnTo>
                    <a:pt x="80" y="85"/>
                  </a:lnTo>
                  <a:lnTo>
                    <a:pt x="85" y="90"/>
                  </a:lnTo>
                  <a:lnTo>
                    <a:pt x="87" y="94"/>
                  </a:lnTo>
                  <a:lnTo>
                    <a:pt x="87" y="99"/>
                  </a:lnTo>
                  <a:lnTo>
                    <a:pt x="86" y="101"/>
                  </a:lnTo>
                  <a:lnTo>
                    <a:pt x="86" y="103"/>
                  </a:lnTo>
                  <a:lnTo>
                    <a:pt x="85" y="104"/>
                  </a:lnTo>
                  <a:lnTo>
                    <a:pt x="81" y="104"/>
                  </a:lnTo>
                  <a:lnTo>
                    <a:pt x="80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80" y="107"/>
                  </a:lnTo>
                  <a:lnTo>
                    <a:pt x="82" y="107"/>
                  </a:lnTo>
                  <a:lnTo>
                    <a:pt x="83" y="108"/>
                  </a:lnTo>
                  <a:lnTo>
                    <a:pt x="79" y="112"/>
                  </a:lnTo>
                  <a:lnTo>
                    <a:pt x="77" y="111"/>
                  </a:lnTo>
                  <a:lnTo>
                    <a:pt x="74" y="111"/>
                  </a:lnTo>
                  <a:lnTo>
                    <a:pt x="73" y="112"/>
                  </a:lnTo>
                  <a:lnTo>
                    <a:pt x="70" y="112"/>
                  </a:lnTo>
                  <a:lnTo>
                    <a:pt x="69" y="110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4"/>
                  </a:lnTo>
                  <a:lnTo>
                    <a:pt x="69" y="100"/>
                  </a:lnTo>
                  <a:lnTo>
                    <a:pt x="70" y="95"/>
                  </a:lnTo>
                  <a:lnTo>
                    <a:pt x="72" y="91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1" y="83"/>
                  </a:lnTo>
                  <a:lnTo>
                    <a:pt x="65" y="75"/>
                  </a:lnTo>
                  <a:lnTo>
                    <a:pt x="59" y="69"/>
                  </a:lnTo>
                  <a:lnTo>
                    <a:pt x="52" y="64"/>
                  </a:lnTo>
                  <a:lnTo>
                    <a:pt x="44" y="63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3" y="63"/>
                  </a:lnTo>
                  <a:lnTo>
                    <a:pt x="23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17" y="60"/>
                  </a:lnTo>
                  <a:lnTo>
                    <a:pt x="17" y="61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3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4"/>
                  </a:lnTo>
                  <a:lnTo>
                    <a:pt x="3" y="64"/>
                  </a:lnTo>
                  <a:lnTo>
                    <a:pt x="0" y="65"/>
                  </a:lnTo>
                  <a:lnTo>
                    <a:pt x="2" y="49"/>
                  </a:lnTo>
                  <a:lnTo>
                    <a:pt x="4" y="39"/>
                  </a:lnTo>
                  <a:lnTo>
                    <a:pt x="5" y="26"/>
                  </a:lnTo>
                  <a:lnTo>
                    <a:pt x="8" y="17"/>
                  </a:lnTo>
                  <a:lnTo>
                    <a:pt x="10" y="13"/>
                  </a:lnTo>
                  <a:lnTo>
                    <a:pt x="17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8" name="Freeform 10423"/>
            <p:cNvSpPr>
              <a:spLocks/>
            </p:cNvSpPr>
            <p:nvPr/>
          </p:nvSpPr>
          <p:spPr bwMode="auto">
            <a:xfrm>
              <a:off x="5809944" y="1877277"/>
              <a:ext cx="530022" cy="267165"/>
            </a:xfrm>
            <a:custGeom>
              <a:avLst/>
              <a:gdLst>
                <a:gd name="T0" fmla="*/ 2147483647 w 149"/>
                <a:gd name="T1" fmla="*/ 2147483647 h 94"/>
                <a:gd name="T2" fmla="*/ 2147483647 w 149"/>
                <a:gd name="T3" fmla="*/ 2147483647 h 94"/>
                <a:gd name="T4" fmla="*/ 2147483647 w 149"/>
                <a:gd name="T5" fmla="*/ 2147483647 h 94"/>
                <a:gd name="T6" fmla="*/ 2147483647 w 149"/>
                <a:gd name="T7" fmla="*/ 2147483647 h 94"/>
                <a:gd name="T8" fmla="*/ 2147483647 w 149"/>
                <a:gd name="T9" fmla="*/ 2147483647 h 94"/>
                <a:gd name="T10" fmla="*/ 2147483647 w 149"/>
                <a:gd name="T11" fmla="*/ 2147483647 h 94"/>
                <a:gd name="T12" fmla="*/ 2147483647 w 149"/>
                <a:gd name="T13" fmla="*/ 2147483647 h 94"/>
                <a:gd name="T14" fmla="*/ 2147483647 w 149"/>
                <a:gd name="T15" fmla="*/ 2147483647 h 94"/>
                <a:gd name="T16" fmla="*/ 2147483647 w 149"/>
                <a:gd name="T17" fmla="*/ 2147483647 h 94"/>
                <a:gd name="T18" fmla="*/ 2147483647 w 149"/>
                <a:gd name="T19" fmla="*/ 2147483647 h 94"/>
                <a:gd name="T20" fmla="*/ 2147483647 w 149"/>
                <a:gd name="T21" fmla="*/ 2147483647 h 94"/>
                <a:gd name="T22" fmla="*/ 2147483647 w 149"/>
                <a:gd name="T23" fmla="*/ 2147483647 h 94"/>
                <a:gd name="T24" fmla="*/ 2147483647 w 149"/>
                <a:gd name="T25" fmla="*/ 2147483647 h 94"/>
                <a:gd name="T26" fmla="*/ 2147483647 w 149"/>
                <a:gd name="T27" fmla="*/ 2147483647 h 94"/>
                <a:gd name="T28" fmla="*/ 2147483647 w 149"/>
                <a:gd name="T29" fmla="*/ 2147483647 h 94"/>
                <a:gd name="T30" fmla="*/ 2147483647 w 149"/>
                <a:gd name="T31" fmla="*/ 2147483647 h 94"/>
                <a:gd name="T32" fmla="*/ 2147483647 w 149"/>
                <a:gd name="T33" fmla="*/ 2147483647 h 94"/>
                <a:gd name="T34" fmla="*/ 2147483647 w 149"/>
                <a:gd name="T35" fmla="*/ 2147483647 h 94"/>
                <a:gd name="T36" fmla="*/ 2147483647 w 149"/>
                <a:gd name="T37" fmla="*/ 2147483647 h 94"/>
                <a:gd name="T38" fmla="*/ 2147483647 w 149"/>
                <a:gd name="T39" fmla="*/ 2147483647 h 94"/>
                <a:gd name="T40" fmla="*/ 2147483647 w 149"/>
                <a:gd name="T41" fmla="*/ 2147483647 h 94"/>
                <a:gd name="T42" fmla="*/ 2147483647 w 149"/>
                <a:gd name="T43" fmla="*/ 2147483647 h 94"/>
                <a:gd name="T44" fmla="*/ 2147483647 w 149"/>
                <a:gd name="T45" fmla="*/ 2147483647 h 94"/>
                <a:gd name="T46" fmla="*/ 2147483647 w 149"/>
                <a:gd name="T47" fmla="*/ 2147483647 h 94"/>
                <a:gd name="T48" fmla="*/ 2147483647 w 149"/>
                <a:gd name="T49" fmla="*/ 2147483647 h 94"/>
                <a:gd name="T50" fmla="*/ 2147483647 w 149"/>
                <a:gd name="T51" fmla="*/ 2147483647 h 94"/>
                <a:gd name="T52" fmla="*/ 2147483647 w 149"/>
                <a:gd name="T53" fmla="*/ 2147483647 h 94"/>
                <a:gd name="T54" fmla="*/ 2147483647 w 149"/>
                <a:gd name="T55" fmla="*/ 2147483647 h 94"/>
                <a:gd name="T56" fmla="*/ 2147483647 w 149"/>
                <a:gd name="T57" fmla="*/ 2147483647 h 94"/>
                <a:gd name="T58" fmla="*/ 2147483647 w 149"/>
                <a:gd name="T59" fmla="*/ 2147483647 h 94"/>
                <a:gd name="T60" fmla="*/ 2147483647 w 149"/>
                <a:gd name="T61" fmla="*/ 2147483647 h 94"/>
                <a:gd name="T62" fmla="*/ 2147483647 w 149"/>
                <a:gd name="T63" fmla="*/ 2147483647 h 94"/>
                <a:gd name="T64" fmla="*/ 2147483647 w 149"/>
                <a:gd name="T65" fmla="*/ 2147483647 h 94"/>
                <a:gd name="T66" fmla="*/ 2147483647 w 149"/>
                <a:gd name="T67" fmla="*/ 2147483647 h 94"/>
                <a:gd name="T68" fmla="*/ 2147483647 w 149"/>
                <a:gd name="T69" fmla="*/ 2147483647 h 94"/>
                <a:gd name="T70" fmla="*/ 2147483647 w 149"/>
                <a:gd name="T71" fmla="*/ 2147483647 h 94"/>
                <a:gd name="T72" fmla="*/ 2147483647 w 149"/>
                <a:gd name="T73" fmla="*/ 2147483647 h 94"/>
                <a:gd name="T74" fmla="*/ 2147483647 w 149"/>
                <a:gd name="T75" fmla="*/ 2147483647 h 94"/>
                <a:gd name="T76" fmla="*/ 2147483647 w 149"/>
                <a:gd name="T77" fmla="*/ 2147483647 h 94"/>
                <a:gd name="T78" fmla="*/ 2147483647 w 149"/>
                <a:gd name="T79" fmla="*/ 2147483647 h 94"/>
                <a:gd name="T80" fmla="*/ 2147483647 w 149"/>
                <a:gd name="T81" fmla="*/ 2147483647 h 94"/>
                <a:gd name="T82" fmla="*/ 0 w 149"/>
                <a:gd name="T83" fmla="*/ 2147483647 h 94"/>
                <a:gd name="T84" fmla="*/ 2147483647 w 149"/>
                <a:gd name="T85" fmla="*/ 2147483647 h 94"/>
                <a:gd name="T86" fmla="*/ 2147483647 w 149"/>
                <a:gd name="T87" fmla="*/ 2147483647 h 94"/>
                <a:gd name="T88" fmla="*/ 2147483647 w 149"/>
                <a:gd name="T89" fmla="*/ 2147483647 h 94"/>
                <a:gd name="T90" fmla="*/ 2147483647 w 149"/>
                <a:gd name="T91" fmla="*/ 2147483647 h 94"/>
                <a:gd name="T92" fmla="*/ 2147483647 w 149"/>
                <a:gd name="T93" fmla="*/ 2147483647 h 94"/>
                <a:gd name="T94" fmla="*/ 2147483647 w 149"/>
                <a:gd name="T95" fmla="*/ 2147483647 h 94"/>
                <a:gd name="T96" fmla="*/ 2147483647 w 149"/>
                <a:gd name="T97" fmla="*/ 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94">
                  <a:moveTo>
                    <a:pt x="56" y="0"/>
                  </a:moveTo>
                  <a:lnTo>
                    <a:pt x="57" y="0"/>
                  </a:lnTo>
                  <a:lnTo>
                    <a:pt x="64" y="2"/>
                  </a:lnTo>
                  <a:lnTo>
                    <a:pt x="67" y="5"/>
                  </a:lnTo>
                  <a:lnTo>
                    <a:pt x="69" y="7"/>
                  </a:lnTo>
                  <a:lnTo>
                    <a:pt x="71" y="9"/>
                  </a:lnTo>
                  <a:lnTo>
                    <a:pt x="71" y="13"/>
                  </a:lnTo>
                  <a:lnTo>
                    <a:pt x="72" y="15"/>
                  </a:lnTo>
                  <a:lnTo>
                    <a:pt x="77" y="15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9" y="30"/>
                  </a:lnTo>
                  <a:lnTo>
                    <a:pt x="105" y="33"/>
                  </a:lnTo>
                  <a:lnTo>
                    <a:pt x="114" y="37"/>
                  </a:lnTo>
                  <a:lnTo>
                    <a:pt x="122" y="41"/>
                  </a:lnTo>
                  <a:lnTo>
                    <a:pt x="127" y="44"/>
                  </a:lnTo>
                  <a:lnTo>
                    <a:pt x="130" y="46"/>
                  </a:lnTo>
                  <a:lnTo>
                    <a:pt x="135" y="47"/>
                  </a:lnTo>
                  <a:lnTo>
                    <a:pt x="142" y="47"/>
                  </a:lnTo>
                  <a:lnTo>
                    <a:pt x="143" y="48"/>
                  </a:lnTo>
                  <a:lnTo>
                    <a:pt x="145" y="48"/>
                  </a:lnTo>
                  <a:lnTo>
                    <a:pt x="148" y="51"/>
                  </a:lnTo>
                  <a:lnTo>
                    <a:pt x="148" y="57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5" y="61"/>
                  </a:lnTo>
                  <a:lnTo>
                    <a:pt x="144" y="62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1" y="64"/>
                  </a:lnTo>
                  <a:lnTo>
                    <a:pt x="138" y="67"/>
                  </a:lnTo>
                  <a:lnTo>
                    <a:pt x="138" y="77"/>
                  </a:lnTo>
                  <a:lnTo>
                    <a:pt x="136" y="79"/>
                  </a:lnTo>
                  <a:lnTo>
                    <a:pt x="127" y="84"/>
                  </a:lnTo>
                  <a:lnTo>
                    <a:pt x="127" y="88"/>
                  </a:lnTo>
                  <a:lnTo>
                    <a:pt x="122" y="93"/>
                  </a:lnTo>
                  <a:lnTo>
                    <a:pt x="122" y="94"/>
                  </a:lnTo>
                  <a:lnTo>
                    <a:pt x="117" y="88"/>
                  </a:lnTo>
                  <a:lnTo>
                    <a:pt x="112" y="88"/>
                  </a:lnTo>
                  <a:lnTo>
                    <a:pt x="107" y="86"/>
                  </a:lnTo>
                  <a:lnTo>
                    <a:pt x="106" y="85"/>
                  </a:lnTo>
                  <a:lnTo>
                    <a:pt x="105" y="82"/>
                  </a:lnTo>
                  <a:lnTo>
                    <a:pt x="103" y="77"/>
                  </a:lnTo>
                  <a:lnTo>
                    <a:pt x="102" y="76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0"/>
                  </a:lnTo>
                  <a:lnTo>
                    <a:pt x="97" y="68"/>
                  </a:lnTo>
                  <a:lnTo>
                    <a:pt x="89" y="68"/>
                  </a:lnTo>
                  <a:lnTo>
                    <a:pt x="88" y="67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77" y="59"/>
                  </a:lnTo>
                  <a:lnTo>
                    <a:pt x="61" y="54"/>
                  </a:lnTo>
                  <a:lnTo>
                    <a:pt x="58" y="52"/>
                  </a:lnTo>
                  <a:lnTo>
                    <a:pt x="57" y="51"/>
                  </a:lnTo>
                  <a:lnTo>
                    <a:pt x="54" y="49"/>
                  </a:lnTo>
                  <a:lnTo>
                    <a:pt x="48" y="49"/>
                  </a:lnTo>
                  <a:lnTo>
                    <a:pt x="46" y="51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5" y="53"/>
                  </a:lnTo>
                  <a:lnTo>
                    <a:pt x="34" y="55"/>
                  </a:lnTo>
                  <a:lnTo>
                    <a:pt x="34" y="57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1" y="62"/>
                  </a:lnTo>
                  <a:lnTo>
                    <a:pt x="29" y="62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6" y="61"/>
                  </a:lnTo>
                  <a:lnTo>
                    <a:pt x="25" y="57"/>
                  </a:lnTo>
                  <a:lnTo>
                    <a:pt x="25" y="45"/>
                  </a:lnTo>
                  <a:lnTo>
                    <a:pt x="20" y="42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1" y="41"/>
                  </a:lnTo>
                  <a:lnTo>
                    <a:pt x="10" y="40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4" y="7"/>
                  </a:lnTo>
                  <a:lnTo>
                    <a:pt x="10" y="3"/>
                  </a:lnTo>
                  <a:lnTo>
                    <a:pt x="15" y="5"/>
                  </a:lnTo>
                  <a:lnTo>
                    <a:pt x="21" y="7"/>
                  </a:lnTo>
                  <a:lnTo>
                    <a:pt x="25" y="11"/>
                  </a:lnTo>
                  <a:lnTo>
                    <a:pt x="27" y="15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42" y="18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4" y="8"/>
                  </a:lnTo>
                  <a:lnTo>
                    <a:pt x="49" y="6"/>
                  </a:lnTo>
                  <a:lnTo>
                    <a:pt x="50" y="3"/>
                  </a:lnTo>
                  <a:lnTo>
                    <a:pt x="51" y="2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9" name="Freeform 10424"/>
            <p:cNvSpPr>
              <a:spLocks noEditPoints="1"/>
            </p:cNvSpPr>
            <p:nvPr/>
          </p:nvSpPr>
          <p:spPr bwMode="auto">
            <a:xfrm>
              <a:off x="6424592" y="1848778"/>
              <a:ext cx="378587" cy="142488"/>
            </a:xfrm>
            <a:custGeom>
              <a:avLst/>
              <a:gdLst>
                <a:gd name="T0" fmla="*/ 2147483647 w 106"/>
                <a:gd name="T1" fmla="*/ 2147483647 h 50"/>
                <a:gd name="T2" fmla="*/ 2147483647 w 106"/>
                <a:gd name="T3" fmla="*/ 2147483647 h 50"/>
                <a:gd name="T4" fmla="*/ 2147483647 w 106"/>
                <a:gd name="T5" fmla="*/ 0 h 50"/>
                <a:gd name="T6" fmla="*/ 2147483647 w 106"/>
                <a:gd name="T7" fmla="*/ 2147483647 h 50"/>
                <a:gd name="T8" fmla="*/ 2147483647 w 106"/>
                <a:gd name="T9" fmla="*/ 2147483647 h 50"/>
                <a:gd name="T10" fmla="*/ 2147483647 w 106"/>
                <a:gd name="T11" fmla="*/ 2147483647 h 50"/>
                <a:gd name="T12" fmla="*/ 2147483647 w 106"/>
                <a:gd name="T13" fmla="*/ 2147483647 h 50"/>
                <a:gd name="T14" fmla="*/ 2147483647 w 106"/>
                <a:gd name="T15" fmla="*/ 2147483647 h 50"/>
                <a:gd name="T16" fmla="*/ 2147483647 w 106"/>
                <a:gd name="T17" fmla="*/ 2147483647 h 50"/>
                <a:gd name="T18" fmla="*/ 2147483647 w 106"/>
                <a:gd name="T19" fmla="*/ 2147483647 h 50"/>
                <a:gd name="T20" fmla="*/ 2147483647 w 106"/>
                <a:gd name="T21" fmla="*/ 2147483647 h 50"/>
                <a:gd name="T22" fmla="*/ 2147483647 w 106"/>
                <a:gd name="T23" fmla="*/ 2147483647 h 50"/>
                <a:gd name="T24" fmla="*/ 2147483647 w 106"/>
                <a:gd name="T25" fmla="*/ 2147483647 h 50"/>
                <a:gd name="T26" fmla="*/ 2147483647 w 106"/>
                <a:gd name="T27" fmla="*/ 2147483647 h 50"/>
                <a:gd name="T28" fmla="*/ 2147483647 w 106"/>
                <a:gd name="T29" fmla="*/ 2147483647 h 50"/>
                <a:gd name="T30" fmla="*/ 2147483647 w 106"/>
                <a:gd name="T31" fmla="*/ 2147483647 h 50"/>
                <a:gd name="T32" fmla="*/ 2147483647 w 106"/>
                <a:gd name="T33" fmla="*/ 2147483647 h 50"/>
                <a:gd name="T34" fmla="*/ 2147483647 w 106"/>
                <a:gd name="T35" fmla="*/ 2147483647 h 50"/>
                <a:gd name="T36" fmla="*/ 2147483647 w 106"/>
                <a:gd name="T37" fmla="*/ 2147483647 h 50"/>
                <a:gd name="T38" fmla="*/ 2147483647 w 106"/>
                <a:gd name="T39" fmla="*/ 2147483647 h 50"/>
                <a:gd name="T40" fmla="*/ 2147483647 w 106"/>
                <a:gd name="T41" fmla="*/ 2147483647 h 50"/>
                <a:gd name="T42" fmla="*/ 2147483647 w 106"/>
                <a:gd name="T43" fmla="*/ 2147483647 h 50"/>
                <a:gd name="T44" fmla="*/ 2147483647 w 106"/>
                <a:gd name="T45" fmla="*/ 2147483647 h 50"/>
                <a:gd name="T46" fmla="*/ 2147483647 w 106"/>
                <a:gd name="T47" fmla="*/ 2147483647 h 50"/>
                <a:gd name="T48" fmla="*/ 0 w 106"/>
                <a:gd name="T49" fmla="*/ 2147483647 h 50"/>
                <a:gd name="T50" fmla="*/ 2147483647 w 106"/>
                <a:gd name="T51" fmla="*/ 2147483647 h 50"/>
                <a:gd name="T52" fmla="*/ 2147483647 w 106"/>
                <a:gd name="T53" fmla="*/ 2147483647 h 50"/>
                <a:gd name="T54" fmla="*/ 2147483647 w 106"/>
                <a:gd name="T55" fmla="*/ 2147483647 h 50"/>
                <a:gd name="T56" fmla="*/ 2147483647 w 106"/>
                <a:gd name="T57" fmla="*/ 2147483647 h 50"/>
                <a:gd name="T58" fmla="*/ 2147483647 w 106"/>
                <a:gd name="T59" fmla="*/ 2147483647 h 50"/>
                <a:gd name="T60" fmla="*/ 2147483647 w 106"/>
                <a:gd name="T61" fmla="*/ 2147483647 h 50"/>
                <a:gd name="T62" fmla="*/ 2147483647 w 106"/>
                <a:gd name="T63" fmla="*/ 2147483647 h 50"/>
                <a:gd name="T64" fmla="*/ 2147483647 w 106"/>
                <a:gd name="T65" fmla="*/ 2147483647 h 50"/>
                <a:gd name="T66" fmla="*/ 2147483647 w 106"/>
                <a:gd name="T67" fmla="*/ 2147483647 h 50"/>
                <a:gd name="T68" fmla="*/ 2147483647 w 106"/>
                <a:gd name="T69" fmla="*/ 2147483647 h 50"/>
                <a:gd name="T70" fmla="*/ 2147483647 w 106"/>
                <a:gd name="T71" fmla="*/ 2147483647 h 50"/>
                <a:gd name="T72" fmla="*/ 2147483647 w 106"/>
                <a:gd name="T73" fmla="*/ 2147483647 h 50"/>
                <a:gd name="T74" fmla="*/ 2147483647 w 106"/>
                <a:gd name="T75" fmla="*/ 2147483647 h 50"/>
                <a:gd name="T76" fmla="*/ 2147483647 w 106"/>
                <a:gd name="T77" fmla="*/ 2147483647 h 50"/>
                <a:gd name="T78" fmla="*/ 2147483647 w 106"/>
                <a:gd name="T79" fmla="*/ 2147483647 h 50"/>
                <a:gd name="T80" fmla="*/ 2147483647 w 106"/>
                <a:gd name="T81" fmla="*/ 2147483647 h 50"/>
                <a:gd name="T82" fmla="*/ 2147483647 w 106"/>
                <a:gd name="T83" fmla="*/ 2147483647 h 50"/>
                <a:gd name="T84" fmla="*/ 2147483647 w 106"/>
                <a:gd name="T85" fmla="*/ 2147483647 h 50"/>
                <a:gd name="T86" fmla="*/ 2147483647 w 106"/>
                <a:gd name="T87" fmla="*/ 2147483647 h 50"/>
                <a:gd name="T88" fmla="*/ 2147483647 w 106"/>
                <a:gd name="T89" fmla="*/ 2147483647 h 50"/>
                <a:gd name="T90" fmla="*/ 2147483647 w 106"/>
                <a:gd name="T91" fmla="*/ 2147483647 h 50"/>
                <a:gd name="T92" fmla="*/ 2147483647 w 106"/>
                <a:gd name="T93" fmla="*/ 2147483647 h 50"/>
                <a:gd name="T94" fmla="*/ 2147483647 w 106"/>
                <a:gd name="T95" fmla="*/ 2147483647 h 50"/>
                <a:gd name="T96" fmla="*/ 2147483647 w 106"/>
                <a:gd name="T97" fmla="*/ 2147483647 h 50"/>
                <a:gd name="T98" fmla="*/ 2147483647 w 106"/>
                <a:gd name="T99" fmla="*/ 2147483647 h 50"/>
                <a:gd name="T100" fmla="*/ 2147483647 w 106"/>
                <a:gd name="T101" fmla="*/ 2147483647 h 50"/>
                <a:gd name="T102" fmla="*/ 2147483647 w 106"/>
                <a:gd name="T103" fmla="*/ 2147483647 h 50"/>
                <a:gd name="T104" fmla="*/ 2147483647 w 106"/>
                <a:gd name="T105" fmla="*/ 2147483647 h 50"/>
                <a:gd name="T106" fmla="*/ 2147483647 w 106"/>
                <a:gd name="T107" fmla="*/ 2147483647 h 50"/>
                <a:gd name="T108" fmla="*/ 2147483647 w 106"/>
                <a:gd name="T109" fmla="*/ 2147483647 h 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50">
                  <a:moveTo>
                    <a:pt x="106" y="8"/>
                  </a:moveTo>
                  <a:lnTo>
                    <a:pt x="106" y="9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6" y="8"/>
                  </a:lnTo>
                  <a:close/>
                  <a:moveTo>
                    <a:pt x="41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6" y="4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100" y="11"/>
                  </a:lnTo>
                  <a:lnTo>
                    <a:pt x="99" y="11"/>
                  </a:lnTo>
                  <a:lnTo>
                    <a:pt x="96" y="13"/>
                  </a:lnTo>
                  <a:lnTo>
                    <a:pt x="96" y="15"/>
                  </a:lnTo>
                  <a:lnTo>
                    <a:pt x="94" y="17"/>
                  </a:lnTo>
                  <a:lnTo>
                    <a:pt x="89" y="19"/>
                  </a:lnTo>
                  <a:lnTo>
                    <a:pt x="86" y="23"/>
                  </a:lnTo>
                  <a:lnTo>
                    <a:pt x="84" y="23"/>
                  </a:lnTo>
                  <a:lnTo>
                    <a:pt x="84" y="21"/>
                  </a:lnTo>
                  <a:lnTo>
                    <a:pt x="80" y="21"/>
                  </a:lnTo>
                  <a:lnTo>
                    <a:pt x="76" y="24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2" y="31"/>
                  </a:lnTo>
                  <a:lnTo>
                    <a:pt x="70" y="31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54" y="29"/>
                  </a:lnTo>
                  <a:lnTo>
                    <a:pt x="50" y="36"/>
                  </a:lnTo>
                  <a:lnTo>
                    <a:pt x="50" y="48"/>
                  </a:lnTo>
                  <a:lnTo>
                    <a:pt x="38" y="50"/>
                  </a:lnTo>
                  <a:lnTo>
                    <a:pt x="29" y="50"/>
                  </a:lnTo>
                  <a:lnTo>
                    <a:pt x="23" y="49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8" y="49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4" y="49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9" y="40"/>
                  </a:lnTo>
                  <a:lnTo>
                    <a:pt x="34" y="40"/>
                  </a:lnTo>
                  <a:lnTo>
                    <a:pt x="37" y="39"/>
                  </a:lnTo>
                  <a:lnTo>
                    <a:pt x="43" y="34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5" y="32"/>
                  </a:lnTo>
                  <a:lnTo>
                    <a:pt x="39" y="32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31" y="26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6" y="17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7" y="5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0" name="Freeform 10426"/>
            <p:cNvSpPr>
              <a:spLocks/>
            </p:cNvSpPr>
            <p:nvPr/>
          </p:nvSpPr>
          <p:spPr bwMode="auto">
            <a:xfrm>
              <a:off x="6175168" y="2014420"/>
              <a:ext cx="481028" cy="366906"/>
            </a:xfrm>
            <a:custGeom>
              <a:avLst/>
              <a:gdLst>
                <a:gd name="T0" fmla="*/ 2147483646 w 135"/>
                <a:gd name="T1" fmla="*/ 2147483646 h 129"/>
                <a:gd name="T2" fmla="*/ 2147483646 w 135"/>
                <a:gd name="T3" fmla="*/ 2147483646 h 129"/>
                <a:gd name="T4" fmla="*/ 2147483646 w 135"/>
                <a:gd name="T5" fmla="*/ 2147483646 h 129"/>
                <a:gd name="T6" fmla="*/ 2147483646 w 135"/>
                <a:gd name="T7" fmla="*/ 2147483646 h 129"/>
                <a:gd name="T8" fmla="*/ 2147483646 w 135"/>
                <a:gd name="T9" fmla="*/ 2147483646 h 129"/>
                <a:gd name="T10" fmla="*/ 2147483646 w 135"/>
                <a:gd name="T11" fmla="*/ 2147483646 h 129"/>
                <a:gd name="T12" fmla="*/ 2147483646 w 135"/>
                <a:gd name="T13" fmla="*/ 2147483646 h 129"/>
                <a:gd name="T14" fmla="*/ 2147483646 w 135"/>
                <a:gd name="T15" fmla="*/ 2147483646 h 129"/>
                <a:gd name="T16" fmla="*/ 2147483646 w 135"/>
                <a:gd name="T17" fmla="*/ 2147483646 h 129"/>
                <a:gd name="T18" fmla="*/ 2147483646 w 135"/>
                <a:gd name="T19" fmla="*/ 2147483646 h 129"/>
                <a:gd name="T20" fmla="*/ 2147483646 w 135"/>
                <a:gd name="T21" fmla="*/ 2147483646 h 129"/>
                <a:gd name="T22" fmla="*/ 2147483646 w 135"/>
                <a:gd name="T23" fmla="*/ 2147483646 h 129"/>
                <a:gd name="T24" fmla="*/ 2147483646 w 135"/>
                <a:gd name="T25" fmla="*/ 2147483646 h 129"/>
                <a:gd name="T26" fmla="*/ 2147483646 w 135"/>
                <a:gd name="T27" fmla="*/ 2147483646 h 129"/>
                <a:gd name="T28" fmla="*/ 2147483646 w 135"/>
                <a:gd name="T29" fmla="*/ 2147483646 h 129"/>
                <a:gd name="T30" fmla="*/ 2147483646 w 135"/>
                <a:gd name="T31" fmla="*/ 2147483646 h 129"/>
                <a:gd name="T32" fmla="*/ 2147483646 w 135"/>
                <a:gd name="T33" fmla="*/ 2147483646 h 129"/>
                <a:gd name="T34" fmla="*/ 2147483646 w 135"/>
                <a:gd name="T35" fmla="*/ 2147483646 h 129"/>
                <a:gd name="T36" fmla="*/ 2147483646 w 135"/>
                <a:gd name="T37" fmla="*/ 2147483646 h 129"/>
                <a:gd name="T38" fmla="*/ 2147483646 w 135"/>
                <a:gd name="T39" fmla="*/ 2147483646 h 129"/>
                <a:gd name="T40" fmla="*/ 2147483646 w 135"/>
                <a:gd name="T41" fmla="*/ 2147483646 h 129"/>
                <a:gd name="T42" fmla="*/ 2147483646 w 135"/>
                <a:gd name="T43" fmla="*/ 2147483646 h 129"/>
                <a:gd name="T44" fmla="*/ 2147483646 w 135"/>
                <a:gd name="T45" fmla="*/ 2147483646 h 129"/>
                <a:gd name="T46" fmla="*/ 2147483646 w 135"/>
                <a:gd name="T47" fmla="*/ 2147483646 h 129"/>
                <a:gd name="T48" fmla="*/ 2147483646 w 135"/>
                <a:gd name="T49" fmla="*/ 2147483646 h 129"/>
                <a:gd name="T50" fmla="*/ 2147483646 w 135"/>
                <a:gd name="T51" fmla="*/ 2147483646 h 129"/>
                <a:gd name="T52" fmla="*/ 2147483646 w 135"/>
                <a:gd name="T53" fmla="*/ 2147483646 h 129"/>
                <a:gd name="T54" fmla="*/ 2147483646 w 135"/>
                <a:gd name="T55" fmla="*/ 2147483646 h 129"/>
                <a:gd name="T56" fmla="*/ 2147483646 w 135"/>
                <a:gd name="T57" fmla="*/ 2147483646 h 129"/>
                <a:gd name="T58" fmla="*/ 2147483646 w 135"/>
                <a:gd name="T59" fmla="*/ 2147483646 h 129"/>
                <a:gd name="T60" fmla="*/ 2147483646 w 135"/>
                <a:gd name="T61" fmla="*/ 2147483646 h 129"/>
                <a:gd name="T62" fmla="*/ 2147483646 w 135"/>
                <a:gd name="T63" fmla="*/ 2147483646 h 129"/>
                <a:gd name="T64" fmla="*/ 2147483646 w 135"/>
                <a:gd name="T65" fmla="*/ 2147483646 h 129"/>
                <a:gd name="T66" fmla="*/ 2147483646 w 135"/>
                <a:gd name="T67" fmla="*/ 2147483646 h 129"/>
                <a:gd name="T68" fmla="*/ 2147483646 w 135"/>
                <a:gd name="T69" fmla="*/ 2147483646 h 129"/>
                <a:gd name="T70" fmla="*/ 2147483646 w 135"/>
                <a:gd name="T71" fmla="*/ 2147483646 h 129"/>
                <a:gd name="T72" fmla="*/ 2147483646 w 135"/>
                <a:gd name="T73" fmla="*/ 2147483646 h 129"/>
                <a:gd name="T74" fmla="*/ 2147483646 w 135"/>
                <a:gd name="T75" fmla="*/ 2147483646 h 129"/>
                <a:gd name="T76" fmla="*/ 2147483646 w 135"/>
                <a:gd name="T77" fmla="*/ 2147483646 h 129"/>
                <a:gd name="T78" fmla="*/ 2147483646 w 135"/>
                <a:gd name="T79" fmla="*/ 2147483646 h 129"/>
                <a:gd name="T80" fmla="*/ 2147483646 w 135"/>
                <a:gd name="T81" fmla="*/ 2147483646 h 129"/>
                <a:gd name="T82" fmla="*/ 2147483646 w 135"/>
                <a:gd name="T83" fmla="*/ 2147483646 h 129"/>
                <a:gd name="T84" fmla="*/ 2147483646 w 135"/>
                <a:gd name="T85" fmla="*/ 2147483646 h 129"/>
                <a:gd name="T86" fmla="*/ 2147483646 w 135"/>
                <a:gd name="T87" fmla="*/ 2147483646 h 129"/>
                <a:gd name="T88" fmla="*/ 2147483646 w 135"/>
                <a:gd name="T89" fmla="*/ 2147483646 h 129"/>
                <a:gd name="T90" fmla="*/ 2147483646 w 135"/>
                <a:gd name="T91" fmla="*/ 2147483646 h 129"/>
                <a:gd name="T92" fmla="*/ 2147483646 w 135"/>
                <a:gd name="T93" fmla="*/ 2147483646 h 129"/>
                <a:gd name="T94" fmla="*/ 2147483646 w 135"/>
                <a:gd name="T95" fmla="*/ 2147483646 h 129"/>
                <a:gd name="T96" fmla="*/ 2147483646 w 135"/>
                <a:gd name="T97" fmla="*/ 2147483646 h 129"/>
                <a:gd name="T98" fmla="*/ 2147483646 w 135"/>
                <a:gd name="T99" fmla="*/ 2147483646 h 129"/>
                <a:gd name="T100" fmla="*/ 2147483646 w 135"/>
                <a:gd name="T101" fmla="*/ 2147483646 h 129"/>
                <a:gd name="T102" fmla="*/ 2147483646 w 135"/>
                <a:gd name="T103" fmla="*/ 2147483646 h 129"/>
                <a:gd name="T104" fmla="*/ 2147483646 w 135"/>
                <a:gd name="T105" fmla="*/ 2147483646 h 129"/>
                <a:gd name="T106" fmla="*/ 2147483646 w 135"/>
                <a:gd name="T107" fmla="*/ 2147483646 h 129"/>
                <a:gd name="T108" fmla="*/ 2147483646 w 135"/>
                <a:gd name="T109" fmla="*/ 2147483646 h 129"/>
                <a:gd name="T110" fmla="*/ 2147483646 w 135"/>
                <a:gd name="T111" fmla="*/ 2147483646 h 129"/>
                <a:gd name="T112" fmla="*/ 2147483646 w 135"/>
                <a:gd name="T113" fmla="*/ 2147483646 h 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9">
                  <a:moveTo>
                    <a:pt x="95" y="0"/>
                  </a:moveTo>
                  <a:lnTo>
                    <a:pt x="100" y="0"/>
                  </a:lnTo>
                  <a:lnTo>
                    <a:pt x="101" y="1"/>
                  </a:lnTo>
                  <a:lnTo>
                    <a:pt x="101" y="4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1" y="7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3" y="8"/>
                  </a:lnTo>
                  <a:lnTo>
                    <a:pt x="104" y="11"/>
                  </a:lnTo>
                  <a:lnTo>
                    <a:pt x="107" y="17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22" y="14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8" y="14"/>
                  </a:lnTo>
                  <a:lnTo>
                    <a:pt x="130" y="14"/>
                  </a:lnTo>
                  <a:lnTo>
                    <a:pt x="132" y="13"/>
                  </a:lnTo>
                  <a:lnTo>
                    <a:pt x="135" y="13"/>
                  </a:lnTo>
                  <a:lnTo>
                    <a:pt x="134" y="14"/>
                  </a:lnTo>
                  <a:lnTo>
                    <a:pt x="133" y="14"/>
                  </a:lnTo>
                  <a:lnTo>
                    <a:pt x="132" y="15"/>
                  </a:lnTo>
                  <a:lnTo>
                    <a:pt x="132" y="16"/>
                  </a:lnTo>
                  <a:lnTo>
                    <a:pt x="134" y="19"/>
                  </a:lnTo>
                  <a:lnTo>
                    <a:pt x="130" y="20"/>
                  </a:lnTo>
                  <a:lnTo>
                    <a:pt x="126" y="21"/>
                  </a:lnTo>
                  <a:lnTo>
                    <a:pt x="124" y="21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7" y="28"/>
                  </a:lnTo>
                  <a:lnTo>
                    <a:pt x="112" y="30"/>
                  </a:lnTo>
                  <a:lnTo>
                    <a:pt x="111" y="32"/>
                  </a:lnTo>
                  <a:lnTo>
                    <a:pt x="109" y="35"/>
                  </a:lnTo>
                  <a:lnTo>
                    <a:pt x="109" y="36"/>
                  </a:lnTo>
                  <a:lnTo>
                    <a:pt x="110" y="38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5" y="51"/>
                  </a:lnTo>
                  <a:lnTo>
                    <a:pt x="115" y="54"/>
                  </a:lnTo>
                  <a:lnTo>
                    <a:pt x="116" y="57"/>
                  </a:lnTo>
                  <a:lnTo>
                    <a:pt x="120" y="61"/>
                  </a:lnTo>
                  <a:lnTo>
                    <a:pt x="120" y="62"/>
                  </a:lnTo>
                  <a:lnTo>
                    <a:pt x="118" y="65"/>
                  </a:lnTo>
                  <a:lnTo>
                    <a:pt x="115" y="65"/>
                  </a:lnTo>
                  <a:lnTo>
                    <a:pt x="103" y="62"/>
                  </a:lnTo>
                  <a:lnTo>
                    <a:pt x="99" y="62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6" y="66"/>
                  </a:lnTo>
                  <a:lnTo>
                    <a:pt x="99" y="67"/>
                  </a:lnTo>
                  <a:lnTo>
                    <a:pt x="102" y="70"/>
                  </a:lnTo>
                  <a:lnTo>
                    <a:pt x="102" y="71"/>
                  </a:lnTo>
                  <a:lnTo>
                    <a:pt x="100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4" y="76"/>
                  </a:lnTo>
                  <a:lnTo>
                    <a:pt x="93" y="78"/>
                  </a:lnTo>
                  <a:lnTo>
                    <a:pt x="93" y="83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5" y="92"/>
                  </a:lnTo>
                  <a:lnTo>
                    <a:pt x="92" y="96"/>
                  </a:lnTo>
                  <a:lnTo>
                    <a:pt x="88" y="96"/>
                  </a:lnTo>
                  <a:lnTo>
                    <a:pt x="87" y="97"/>
                  </a:lnTo>
                  <a:lnTo>
                    <a:pt x="89" y="101"/>
                  </a:lnTo>
                  <a:lnTo>
                    <a:pt x="88" y="102"/>
                  </a:lnTo>
                  <a:lnTo>
                    <a:pt x="84" y="102"/>
                  </a:lnTo>
                  <a:lnTo>
                    <a:pt x="81" y="101"/>
                  </a:lnTo>
                  <a:lnTo>
                    <a:pt x="79" y="102"/>
                  </a:lnTo>
                  <a:lnTo>
                    <a:pt x="76" y="106"/>
                  </a:lnTo>
                  <a:lnTo>
                    <a:pt x="74" y="108"/>
                  </a:lnTo>
                  <a:lnTo>
                    <a:pt x="74" y="113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1"/>
                  </a:lnTo>
                  <a:lnTo>
                    <a:pt x="73" y="122"/>
                  </a:lnTo>
                  <a:lnTo>
                    <a:pt x="69" y="124"/>
                  </a:lnTo>
                  <a:lnTo>
                    <a:pt x="59" y="128"/>
                  </a:lnTo>
                  <a:lnTo>
                    <a:pt x="50" y="129"/>
                  </a:lnTo>
                  <a:lnTo>
                    <a:pt x="45" y="128"/>
                  </a:lnTo>
                  <a:lnTo>
                    <a:pt x="33" y="128"/>
                  </a:lnTo>
                  <a:lnTo>
                    <a:pt x="25" y="123"/>
                  </a:lnTo>
                  <a:lnTo>
                    <a:pt x="20" y="121"/>
                  </a:lnTo>
                  <a:lnTo>
                    <a:pt x="19" y="120"/>
                  </a:lnTo>
                  <a:lnTo>
                    <a:pt x="18" y="120"/>
                  </a:lnTo>
                  <a:lnTo>
                    <a:pt x="17" y="119"/>
                  </a:lnTo>
                  <a:lnTo>
                    <a:pt x="22" y="105"/>
                  </a:lnTo>
                  <a:lnTo>
                    <a:pt x="22" y="99"/>
                  </a:lnTo>
                  <a:lnTo>
                    <a:pt x="19" y="97"/>
                  </a:lnTo>
                  <a:lnTo>
                    <a:pt x="14" y="96"/>
                  </a:lnTo>
                  <a:lnTo>
                    <a:pt x="8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4"/>
                  </a:lnTo>
                  <a:lnTo>
                    <a:pt x="7" y="81"/>
                  </a:lnTo>
                  <a:lnTo>
                    <a:pt x="4" y="76"/>
                  </a:lnTo>
                  <a:lnTo>
                    <a:pt x="4" y="69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14" y="40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35" y="19"/>
                  </a:lnTo>
                  <a:lnTo>
                    <a:pt x="38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6" y="12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4" y="12"/>
                  </a:lnTo>
                  <a:lnTo>
                    <a:pt x="57" y="12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5" y="12"/>
                  </a:lnTo>
                  <a:lnTo>
                    <a:pt x="69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6"/>
                  </a:lnTo>
                  <a:lnTo>
                    <a:pt x="73" y="15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5" y="14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" name="Freeform 10427"/>
            <p:cNvSpPr>
              <a:spLocks noEditPoints="1"/>
            </p:cNvSpPr>
            <p:nvPr/>
          </p:nvSpPr>
          <p:spPr bwMode="auto">
            <a:xfrm>
              <a:off x="5905703" y="1752600"/>
              <a:ext cx="683684" cy="301005"/>
            </a:xfrm>
            <a:custGeom>
              <a:avLst/>
              <a:gdLst>
                <a:gd name="T0" fmla="*/ 2147483647 w 192"/>
                <a:gd name="T1" fmla="*/ 0 h 106"/>
                <a:gd name="T2" fmla="*/ 2147483647 w 192"/>
                <a:gd name="T3" fmla="*/ 2147483647 h 106"/>
                <a:gd name="T4" fmla="*/ 2147483647 w 192"/>
                <a:gd name="T5" fmla="*/ 2147483647 h 106"/>
                <a:gd name="T6" fmla="*/ 2147483647 w 192"/>
                <a:gd name="T7" fmla="*/ 2147483647 h 106"/>
                <a:gd name="T8" fmla="*/ 2147483647 w 192"/>
                <a:gd name="T9" fmla="*/ 2147483647 h 106"/>
                <a:gd name="T10" fmla="*/ 2147483647 w 192"/>
                <a:gd name="T11" fmla="*/ 2147483647 h 106"/>
                <a:gd name="T12" fmla="*/ 2147483647 w 192"/>
                <a:gd name="T13" fmla="*/ 2147483647 h 106"/>
                <a:gd name="T14" fmla="*/ 2147483647 w 192"/>
                <a:gd name="T15" fmla="*/ 2147483647 h 106"/>
                <a:gd name="T16" fmla="*/ 2147483647 w 192"/>
                <a:gd name="T17" fmla="*/ 2147483647 h 106"/>
                <a:gd name="T18" fmla="*/ 2147483647 w 192"/>
                <a:gd name="T19" fmla="*/ 2147483647 h 106"/>
                <a:gd name="T20" fmla="*/ 2147483647 w 192"/>
                <a:gd name="T21" fmla="*/ 2147483647 h 106"/>
                <a:gd name="T22" fmla="*/ 2147483647 w 192"/>
                <a:gd name="T23" fmla="*/ 2147483647 h 106"/>
                <a:gd name="T24" fmla="*/ 2147483647 w 192"/>
                <a:gd name="T25" fmla="*/ 2147483647 h 106"/>
                <a:gd name="T26" fmla="*/ 2147483647 w 192"/>
                <a:gd name="T27" fmla="*/ 2147483647 h 106"/>
                <a:gd name="T28" fmla="*/ 2147483647 w 192"/>
                <a:gd name="T29" fmla="*/ 2147483647 h 106"/>
                <a:gd name="T30" fmla="*/ 2147483647 w 192"/>
                <a:gd name="T31" fmla="*/ 2147483647 h 106"/>
                <a:gd name="T32" fmla="*/ 2147483647 w 192"/>
                <a:gd name="T33" fmla="*/ 2147483647 h 106"/>
                <a:gd name="T34" fmla="*/ 2147483647 w 192"/>
                <a:gd name="T35" fmla="*/ 2147483647 h 106"/>
                <a:gd name="T36" fmla="*/ 2147483647 w 192"/>
                <a:gd name="T37" fmla="*/ 2147483647 h 106"/>
                <a:gd name="T38" fmla="*/ 2147483647 w 192"/>
                <a:gd name="T39" fmla="*/ 2147483647 h 106"/>
                <a:gd name="T40" fmla="*/ 2147483647 w 192"/>
                <a:gd name="T41" fmla="*/ 2147483647 h 106"/>
                <a:gd name="T42" fmla="*/ 2147483647 w 192"/>
                <a:gd name="T43" fmla="*/ 2147483647 h 106"/>
                <a:gd name="T44" fmla="*/ 2147483647 w 192"/>
                <a:gd name="T45" fmla="*/ 2147483647 h 106"/>
                <a:gd name="T46" fmla="*/ 2147483647 w 192"/>
                <a:gd name="T47" fmla="*/ 2147483647 h 106"/>
                <a:gd name="T48" fmla="*/ 2147483647 w 192"/>
                <a:gd name="T49" fmla="*/ 2147483647 h 106"/>
                <a:gd name="T50" fmla="*/ 2147483647 w 192"/>
                <a:gd name="T51" fmla="*/ 2147483647 h 106"/>
                <a:gd name="T52" fmla="*/ 2147483647 w 192"/>
                <a:gd name="T53" fmla="*/ 2147483647 h 106"/>
                <a:gd name="T54" fmla="*/ 2147483647 w 192"/>
                <a:gd name="T55" fmla="*/ 2147483647 h 106"/>
                <a:gd name="T56" fmla="*/ 2147483647 w 192"/>
                <a:gd name="T57" fmla="*/ 2147483647 h 106"/>
                <a:gd name="T58" fmla="*/ 2147483647 w 192"/>
                <a:gd name="T59" fmla="*/ 2147483647 h 106"/>
                <a:gd name="T60" fmla="*/ 2147483647 w 192"/>
                <a:gd name="T61" fmla="*/ 2147483647 h 106"/>
                <a:gd name="T62" fmla="*/ 2147483647 w 192"/>
                <a:gd name="T63" fmla="*/ 2147483647 h 106"/>
                <a:gd name="T64" fmla="*/ 2147483647 w 192"/>
                <a:gd name="T65" fmla="*/ 2147483647 h 106"/>
                <a:gd name="T66" fmla="*/ 2147483647 w 192"/>
                <a:gd name="T67" fmla="*/ 2147483647 h 106"/>
                <a:gd name="T68" fmla="*/ 2147483647 w 192"/>
                <a:gd name="T69" fmla="*/ 2147483647 h 106"/>
                <a:gd name="T70" fmla="*/ 2147483647 w 192"/>
                <a:gd name="T71" fmla="*/ 2147483647 h 106"/>
                <a:gd name="T72" fmla="*/ 2147483647 w 192"/>
                <a:gd name="T73" fmla="*/ 2147483647 h 106"/>
                <a:gd name="T74" fmla="*/ 2147483647 w 192"/>
                <a:gd name="T75" fmla="*/ 2147483647 h 106"/>
                <a:gd name="T76" fmla="*/ 2147483647 w 192"/>
                <a:gd name="T77" fmla="*/ 2147483647 h 106"/>
                <a:gd name="T78" fmla="*/ 2147483647 w 192"/>
                <a:gd name="T79" fmla="*/ 2147483647 h 106"/>
                <a:gd name="T80" fmla="*/ 2147483647 w 192"/>
                <a:gd name="T81" fmla="*/ 2147483647 h 106"/>
                <a:gd name="T82" fmla="*/ 2147483647 w 192"/>
                <a:gd name="T83" fmla="*/ 2147483647 h 106"/>
                <a:gd name="T84" fmla="*/ 2147483647 w 192"/>
                <a:gd name="T85" fmla="*/ 2147483647 h 106"/>
                <a:gd name="T86" fmla="*/ 2147483647 w 192"/>
                <a:gd name="T87" fmla="*/ 2147483647 h 106"/>
                <a:gd name="T88" fmla="*/ 2147483647 w 192"/>
                <a:gd name="T89" fmla="*/ 2147483647 h 106"/>
                <a:gd name="T90" fmla="*/ 2147483647 w 192"/>
                <a:gd name="T91" fmla="*/ 2147483647 h 106"/>
                <a:gd name="T92" fmla="*/ 2147483647 w 192"/>
                <a:gd name="T93" fmla="*/ 2147483647 h 106"/>
                <a:gd name="T94" fmla="*/ 0 w 192"/>
                <a:gd name="T95" fmla="*/ 2147483647 h 106"/>
                <a:gd name="T96" fmla="*/ 2147483647 w 192"/>
                <a:gd name="T97" fmla="*/ 2147483647 h 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2" h="106">
                  <a:moveTo>
                    <a:pt x="50" y="16"/>
                  </a:moveTo>
                  <a:lnTo>
                    <a:pt x="49" y="18"/>
                  </a:lnTo>
                  <a:lnTo>
                    <a:pt x="50" y="16"/>
                  </a:lnTo>
                  <a:close/>
                  <a:moveTo>
                    <a:pt x="17" y="0"/>
                  </a:moveTo>
                  <a:lnTo>
                    <a:pt x="17" y="11"/>
                  </a:lnTo>
                  <a:lnTo>
                    <a:pt x="16" y="13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37" y="29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7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2" y="24"/>
                  </a:lnTo>
                  <a:lnTo>
                    <a:pt x="55" y="28"/>
                  </a:lnTo>
                  <a:lnTo>
                    <a:pt x="57" y="29"/>
                  </a:lnTo>
                  <a:lnTo>
                    <a:pt x="64" y="29"/>
                  </a:lnTo>
                  <a:lnTo>
                    <a:pt x="75" y="30"/>
                  </a:lnTo>
                  <a:lnTo>
                    <a:pt x="84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6" y="27"/>
                  </a:lnTo>
                  <a:lnTo>
                    <a:pt x="86" y="26"/>
                  </a:lnTo>
                  <a:lnTo>
                    <a:pt x="88" y="28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2"/>
                  </a:lnTo>
                  <a:lnTo>
                    <a:pt x="101" y="36"/>
                  </a:lnTo>
                  <a:lnTo>
                    <a:pt x="104" y="41"/>
                  </a:lnTo>
                  <a:lnTo>
                    <a:pt x="108" y="36"/>
                  </a:lnTo>
                  <a:lnTo>
                    <a:pt x="111" y="49"/>
                  </a:lnTo>
                  <a:lnTo>
                    <a:pt x="107" y="49"/>
                  </a:lnTo>
                  <a:lnTo>
                    <a:pt x="111" y="58"/>
                  </a:lnTo>
                  <a:lnTo>
                    <a:pt x="117" y="57"/>
                  </a:lnTo>
                  <a:lnTo>
                    <a:pt x="118" y="65"/>
                  </a:lnTo>
                  <a:lnTo>
                    <a:pt x="122" y="68"/>
                  </a:lnTo>
                  <a:lnTo>
                    <a:pt x="127" y="69"/>
                  </a:lnTo>
                  <a:lnTo>
                    <a:pt x="138" y="67"/>
                  </a:lnTo>
                  <a:lnTo>
                    <a:pt x="140" y="67"/>
                  </a:lnTo>
                  <a:lnTo>
                    <a:pt x="140" y="68"/>
                  </a:lnTo>
                  <a:lnTo>
                    <a:pt x="139" y="69"/>
                  </a:lnTo>
                  <a:lnTo>
                    <a:pt x="139" y="70"/>
                  </a:lnTo>
                  <a:lnTo>
                    <a:pt x="138" y="70"/>
                  </a:lnTo>
                  <a:lnTo>
                    <a:pt x="139" y="72"/>
                  </a:lnTo>
                  <a:lnTo>
                    <a:pt x="144" y="72"/>
                  </a:lnTo>
                  <a:lnTo>
                    <a:pt x="144" y="69"/>
                  </a:lnTo>
                  <a:lnTo>
                    <a:pt x="142" y="68"/>
                  </a:lnTo>
                  <a:lnTo>
                    <a:pt x="145" y="63"/>
                  </a:lnTo>
                  <a:lnTo>
                    <a:pt x="152" y="57"/>
                  </a:lnTo>
                  <a:lnTo>
                    <a:pt x="155" y="50"/>
                  </a:lnTo>
                  <a:lnTo>
                    <a:pt x="157" y="46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2" y="44"/>
                  </a:lnTo>
                  <a:lnTo>
                    <a:pt x="163" y="45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51"/>
                  </a:lnTo>
                  <a:lnTo>
                    <a:pt x="157" y="58"/>
                  </a:lnTo>
                  <a:lnTo>
                    <a:pt x="155" y="60"/>
                  </a:lnTo>
                  <a:lnTo>
                    <a:pt x="155" y="63"/>
                  </a:lnTo>
                  <a:lnTo>
                    <a:pt x="156" y="63"/>
                  </a:lnTo>
                  <a:lnTo>
                    <a:pt x="158" y="62"/>
                  </a:lnTo>
                  <a:lnTo>
                    <a:pt x="160" y="61"/>
                  </a:lnTo>
                  <a:lnTo>
                    <a:pt x="163" y="61"/>
                  </a:lnTo>
                  <a:lnTo>
                    <a:pt x="164" y="62"/>
                  </a:lnTo>
                  <a:lnTo>
                    <a:pt x="165" y="62"/>
                  </a:lnTo>
                  <a:lnTo>
                    <a:pt x="167" y="63"/>
                  </a:lnTo>
                  <a:lnTo>
                    <a:pt x="168" y="62"/>
                  </a:lnTo>
                  <a:lnTo>
                    <a:pt x="170" y="61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60"/>
                  </a:lnTo>
                  <a:lnTo>
                    <a:pt x="178" y="62"/>
                  </a:lnTo>
                  <a:lnTo>
                    <a:pt x="179" y="63"/>
                  </a:lnTo>
                  <a:lnTo>
                    <a:pt x="183" y="63"/>
                  </a:lnTo>
                  <a:lnTo>
                    <a:pt x="185" y="66"/>
                  </a:lnTo>
                  <a:lnTo>
                    <a:pt x="191" y="66"/>
                  </a:lnTo>
                  <a:lnTo>
                    <a:pt x="192" y="67"/>
                  </a:lnTo>
                  <a:lnTo>
                    <a:pt x="191" y="67"/>
                  </a:lnTo>
                  <a:lnTo>
                    <a:pt x="189" y="68"/>
                  </a:lnTo>
                  <a:lnTo>
                    <a:pt x="183" y="73"/>
                  </a:lnTo>
                  <a:lnTo>
                    <a:pt x="180" y="74"/>
                  </a:lnTo>
                  <a:lnTo>
                    <a:pt x="175" y="74"/>
                  </a:lnTo>
                  <a:lnTo>
                    <a:pt x="172" y="73"/>
                  </a:lnTo>
                  <a:lnTo>
                    <a:pt x="170" y="73"/>
                  </a:lnTo>
                  <a:lnTo>
                    <a:pt x="169" y="74"/>
                  </a:lnTo>
                  <a:lnTo>
                    <a:pt x="168" y="74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60" y="72"/>
                  </a:lnTo>
                  <a:lnTo>
                    <a:pt x="161" y="70"/>
                  </a:lnTo>
                  <a:lnTo>
                    <a:pt x="162" y="70"/>
                  </a:lnTo>
                  <a:lnTo>
                    <a:pt x="160" y="68"/>
                  </a:lnTo>
                  <a:lnTo>
                    <a:pt x="157" y="68"/>
                  </a:lnTo>
                  <a:lnTo>
                    <a:pt x="156" y="70"/>
                  </a:lnTo>
                  <a:lnTo>
                    <a:pt x="154" y="72"/>
                  </a:lnTo>
                  <a:lnTo>
                    <a:pt x="149" y="72"/>
                  </a:lnTo>
                  <a:lnTo>
                    <a:pt x="147" y="70"/>
                  </a:lnTo>
                  <a:lnTo>
                    <a:pt x="147" y="74"/>
                  </a:lnTo>
                  <a:lnTo>
                    <a:pt x="146" y="75"/>
                  </a:lnTo>
                  <a:lnTo>
                    <a:pt x="144" y="76"/>
                  </a:lnTo>
                  <a:lnTo>
                    <a:pt x="140" y="77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4" y="80"/>
                  </a:lnTo>
                  <a:lnTo>
                    <a:pt x="142" y="80"/>
                  </a:lnTo>
                  <a:lnTo>
                    <a:pt x="140" y="81"/>
                  </a:lnTo>
                  <a:lnTo>
                    <a:pt x="137" y="81"/>
                  </a:lnTo>
                  <a:lnTo>
                    <a:pt x="132" y="83"/>
                  </a:lnTo>
                  <a:lnTo>
                    <a:pt x="131" y="84"/>
                  </a:lnTo>
                  <a:lnTo>
                    <a:pt x="132" y="86"/>
                  </a:lnTo>
                  <a:lnTo>
                    <a:pt x="134" y="89"/>
                  </a:lnTo>
                  <a:lnTo>
                    <a:pt x="140" y="89"/>
                  </a:lnTo>
                  <a:lnTo>
                    <a:pt x="141" y="90"/>
                  </a:lnTo>
                  <a:lnTo>
                    <a:pt x="140" y="91"/>
                  </a:lnTo>
                  <a:lnTo>
                    <a:pt x="141" y="92"/>
                  </a:lnTo>
                  <a:lnTo>
                    <a:pt x="144" y="92"/>
                  </a:lnTo>
                  <a:lnTo>
                    <a:pt x="145" y="93"/>
                  </a:lnTo>
                  <a:lnTo>
                    <a:pt x="144" y="95"/>
                  </a:lnTo>
                  <a:lnTo>
                    <a:pt x="144" y="97"/>
                  </a:lnTo>
                  <a:lnTo>
                    <a:pt x="142" y="98"/>
                  </a:lnTo>
                  <a:lnTo>
                    <a:pt x="141" y="101"/>
                  </a:lnTo>
                  <a:lnTo>
                    <a:pt x="141" y="104"/>
                  </a:lnTo>
                  <a:lnTo>
                    <a:pt x="139" y="105"/>
                  </a:lnTo>
                  <a:lnTo>
                    <a:pt x="137" y="105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7" y="105"/>
                  </a:lnTo>
                  <a:lnTo>
                    <a:pt x="125" y="105"/>
                  </a:lnTo>
                  <a:lnTo>
                    <a:pt x="122" y="104"/>
                  </a:lnTo>
                  <a:lnTo>
                    <a:pt x="121" y="101"/>
                  </a:lnTo>
                  <a:lnTo>
                    <a:pt x="121" y="95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5" y="91"/>
                  </a:lnTo>
                  <a:lnTo>
                    <a:pt x="108" y="91"/>
                  </a:lnTo>
                  <a:lnTo>
                    <a:pt x="103" y="90"/>
                  </a:lnTo>
                  <a:lnTo>
                    <a:pt x="100" y="88"/>
                  </a:lnTo>
                  <a:lnTo>
                    <a:pt x="95" y="85"/>
                  </a:lnTo>
                  <a:lnTo>
                    <a:pt x="87" y="81"/>
                  </a:lnTo>
                  <a:lnTo>
                    <a:pt x="78" y="77"/>
                  </a:lnTo>
                  <a:lnTo>
                    <a:pt x="72" y="74"/>
                  </a:lnTo>
                  <a:lnTo>
                    <a:pt x="68" y="69"/>
                  </a:lnTo>
                  <a:lnTo>
                    <a:pt x="64" y="65"/>
                  </a:lnTo>
                  <a:lnTo>
                    <a:pt x="60" y="58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0" y="59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4" y="53"/>
                  </a:lnTo>
                  <a:lnTo>
                    <a:pt x="42" y="51"/>
                  </a:lnTo>
                  <a:lnTo>
                    <a:pt x="40" y="49"/>
                  </a:lnTo>
                  <a:lnTo>
                    <a:pt x="37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50"/>
                  </a:lnTo>
                  <a:lnTo>
                    <a:pt x="17" y="52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7" y="61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1" y="62"/>
                  </a:lnTo>
                  <a:lnTo>
                    <a:pt x="10" y="59"/>
                  </a:lnTo>
                  <a:lnTo>
                    <a:pt x="9" y="51"/>
                  </a:lnTo>
                  <a:lnTo>
                    <a:pt x="6" y="41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2" name="Freeform 10428"/>
            <p:cNvSpPr>
              <a:spLocks/>
            </p:cNvSpPr>
            <p:nvPr/>
          </p:nvSpPr>
          <p:spPr bwMode="auto">
            <a:xfrm>
              <a:off x="6237523" y="2062510"/>
              <a:ext cx="579017" cy="569951"/>
            </a:xfrm>
            <a:custGeom>
              <a:avLst/>
              <a:gdLst>
                <a:gd name="T0" fmla="*/ 2147483646 w 163"/>
                <a:gd name="T1" fmla="*/ 2147483646 h 200"/>
                <a:gd name="T2" fmla="*/ 2147483646 w 163"/>
                <a:gd name="T3" fmla="*/ 2147483646 h 200"/>
                <a:gd name="T4" fmla="*/ 2147483646 w 163"/>
                <a:gd name="T5" fmla="*/ 2147483646 h 200"/>
                <a:gd name="T6" fmla="*/ 2147483646 w 163"/>
                <a:gd name="T7" fmla="*/ 2147483646 h 200"/>
                <a:gd name="T8" fmla="*/ 2147483646 w 163"/>
                <a:gd name="T9" fmla="*/ 2147483646 h 200"/>
                <a:gd name="T10" fmla="*/ 2147483646 w 163"/>
                <a:gd name="T11" fmla="*/ 2147483646 h 200"/>
                <a:gd name="T12" fmla="*/ 2147483646 w 163"/>
                <a:gd name="T13" fmla="*/ 2147483646 h 200"/>
                <a:gd name="T14" fmla="*/ 2147483646 w 163"/>
                <a:gd name="T15" fmla="*/ 2147483646 h 200"/>
                <a:gd name="T16" fmla="*/ 2147483646 w 163"/>
                <a:gd name="T17" fmla="*/ 2147483646 h 200"/>
                <a:gd name="T18" fmla="*/ 2147483646 w 163"/>
                <a:gd name="T19" fmla="*/ 2147483646 h 200"/>
                <a:gd name="T20" fmla="*/ 2147483646 w 163"/>
                <a:gd name="T21" fmla="*/ 2147483646 h 200"/>
                <a:gd name="T22" fmla="*/ 2147483646 w 163"/>
                <a:gd name="T23" fmla="*/ 2147483646 h 200"/>
                <a:gd name="T24" fmla="*/ 2147483646 w 163"/>
                <a:gd name="T25" fmla="*/ 2147483646 h 200"/>
                <a:gd name="T26" fmla="*/ 2147483646 w 163"/>
                <a:gd name="T27" fmla="*/ 2147483646 h 200"/>
                <a:gd name="T28" fmla="*/ 2147483646 w 163"/>
                <a:gd name="T29" fmla="*/ 2147483646 h 200"/>
                <a:gd name="T30" fmla="*/ 2147483646 w 163"/>
                <a:gd name="T31" fmla="*/ 2147483646 h 200"/>
                <a:gd name="T32" fmla="*/ 2147483646 w 163"/>
                <a:gd name="T33" fmla="*/ 2147483646 h 200"/>
                <a:gd name="T34" fmla="*/ 2147483646 w 163"/>
                <a:gd name="T35" fmla="*/ 2147483646 h 200"/>
                <a:gd name="T36" fmla="*/ 2147483646 w 163"/>
                <a:gd name="T37" fmla="*/ 2147483646 h 200"/>
                <a:gd name="T38" fmla="*/ 2147483646 w 163"/>
                <a:gd name="T39" fmla="*/ 2147483646 h 200"/>
                <a:gd name="T40" fmla="*/ 2147483646 w 163"/>
                <a:gd name="T41" fmla="*/ 2147483646 h 200"/>
                <a:gd name="T42" fmla="*/ 2147483646 w 163"/>
                <a:gd name="T43" fmla="*/ 2147483646 h 200"/>
                <a:gd name="T44" fmla="*/ 2147483646 w 163"/>
                <a:gd name="T45" fmla="*/ 2147483646 h 200"/>
                <a:gd name="T46" fmla="*/ 2147483646 w 163"/>
                <a:gd name="T47" fmla="*/ 2147483646 h 200"/>
                <a:gd name="T48" fmla="*/ 2147483646 w 163"/>
                <a:gd name="T49" fmla="*/ 2147483646 h 200"/>
                <a:gd name="T50" fmla="*/ 2147483646 w 163"/>
                <a:gd name="T51" fmla="*/ 2147483646 h 200"/>
                <a:gd name="T52" fmla="*/ 2147483646 w 163"/>
                <a:gd name="T53" fmla="*/ 2147483646 h 200"/>
                <a:gd name="T54" fmla="*/ 2147483646 w 163"/>
                <a:gd name="T55" fmla="*/ 2147483646 h 200"/>
                <a:gd name="T56" fmla="*/ 2147483646 w 163"/>
                <a:gd name="T57" fmla="*/ 2147483646 h 200"/>
                <a:gd name="T58" fmla="*/ 2147483646 w 163"/>
                <a:gd name="T59" fmla="*/ 2147483646 h 200"/>
                <a:gd name="T60" fmla="*/ 2147483646 w 163"/>
                <a:gd name="T61" fmla="*/ 2147483646 h 200"/>
                <a:gd name="T62" fmla="*/ 2147483646 w 163"/>
                <a:gd name="T63" fmla="*/ 2147483646 h 200"/>
                <a:gd name="T64" fmla="*/ 2147483646 w 163"/>
                <a:gd name="T65" fmla="*/ 2147483646 h 200"/>
                <a:gd name="T66" fmla="*/ 2147483646 w 163"/>
                <a:gd name="T67" fmla="*/ 2147483646 h 200"/>
                <a:gd name="T68" fmla="*/ 2147483646 w 163"/>
                <a:gd name="T69" fmla="*/ 2147483646 h 200"/>
                <a:gd name="T70" fmla="*/ 2147483646 w 163"/>
                <a:gd name="T71" fmla="*/ 2147483646 h 200"/>
                <a:gd name="T72" fmla="*/ 2147483646 w 163"/>
                <a:gd name="T73" fmla="*/ 2147483646 h 200"/>
                <a:gd name="T74" fmla="*/ 2147483646 w 163"/>
                <a:gd name="T75" fmla="*/ 2147483646 h 200"/>
                <a:gd name="T76" fmla="*/ 2147483646 w 163"/>
                <a:gd name="T77" fmla="*/ 2147483646 h 200"/>
                <a:gd name="T78" fmla="*/ 2147483646 w 163"/>
                <a:gd name="T79" fmla="*/ 2147483646 h 200"/>
                <a:gd name="T80" fmla="*/ 2147483646 w 163"/>
                <a:gd name="T81" fmla="*/ 2147483646 h 200"/>
                <a:gd name="T82" fmla="*/ 2147483646 w 163"/>
                <a:gd name="T83" fmla="*/ 2147483646 h 200"/>
                <a:gd name="T84" fmla="*/ 2147483646 w 163"/>
                <a:gd name="T85" fmla="*/ 2147483646 h 200"/>
                <a:gd name="T86" fmla="*/ 2147483646 w 163"/>
                <a:gd name="T87" fmla="*/ 2147483646 h 200"/>
                <a:gd name="T88" fmla="*/ 2147483646 w 163"/>
                <a:gd name="T89" fmla="*/ 2147483646 h 200"/>
                <a:gd name="T90" fmla="*/ 2147483646 w 163"/>
                <a:gd name="T91" fmla="*/ 2147483646 h 200"/>
                <a:gd name="T92" fmla="*/ 2147483646 w 163"/>
                <a:gd name="T93" fmla="*/ 2147483646 h 200"/>
                <a:gd name="T94" fmla="*/ 2147483646 w 163"/>
                <a:gd name="T95" fmla="*/ 2147483646 h 200"/>
                <a:gd name="T96" fmla="*/ 2147483646 w 163"/>
                <a:gd name="T97" fmla="*/ 2147483646 h 200"/>
                <a:gd name="T98" fmla="*/ 2147483646 w 163"/>
                <a:gd name="T99" fmla="*/ 2147483646 h 200"/>
                <a:gd name="T100" fmla="*/ 2147483646 w 163"/>
                <a:gd name="T101" fmla="*/ 2147483646 h 200"/>
                <a:gd name="T102" fmla="*/ 2147483646 w 163"/>
                <a:gd name="T103" fmla="*/ 2147483646 h 200"/>
                <a:gd name="T104" fmla="*/ 2147483646 w 163"/>
                <a:gd name="T105" fmla="*/ 2147483646 h 200"/>
                <a:gd name="T106" fmla="*/ 2147483646 w 163"/>
                <a:gd name="T107" fmla="*/ 2147483646 h 200"/>
                <a:gd name="T108" fmla="*/ 2147483646 w 163"/>
                <a:gd name="T109" fmla="*/ 2147483646 h 200"/>
                <a:gd name="T110" fmla="*/ 2147483646 w 163"/>
                <a:gd name="T111" fmla="*/ 2147483646 h 200"/>
                <a:gd name="T112" fmla="*/ 2147483646 w 163"/>
                <a:gd name="T113" fmla="*/ 2147483646 h 200"/>
                <a:gd name="T114" fmla="*/ 2147483646 w 163"/>
                <a:gd name="T115" fmla="*/ 2147483646 h 200"/>
                <a:gd name="T116" fmla="*/ 2147483646 w 163"/>
                <a:gd name="T117" fmla="*/ 2147483646 h 200"/>
                <a:gd name="T118" fmla="*/ 2147483646 w 163"/>
                <a:gd name="T119" fmla="*/ 2147483646 h 200"/>
                <a:gd name="T120" fmla="*/ 2147483646 w 163"/>
                <a:gd name="T121" fmla="*/ 2147483646 h 200"/>
                <a:gd name="T122" fmla="*/ 2147483646 w 163"/>
                <a:gd name="T123" fmla="*/ 2147483646 h 200"/>
                <a:gd name="T124" fmla="*/ 2147483646 w 163"/>
                <a:gd name="T125" fmla="*/ 2147483646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200">
                  <a:moveTo>
                    <a:pt x="121" y="0"/>
                  </a:moveTo>
                  <a:lnTo>
                    <a:pt x="123" y="2"/>
                  </a:lnTo>
                  <a:lnTo>
                    <a:pt x="124" y="2"/>
                  </a:lnTo>
                  <a:lnTo>
                    <a:pt x="128" y="3"/>
                  </a:lnTo>
                  <a:lnTo>
                    <a:pt x="134" y="7"/>
                  </a:lnTo>
                  <a:lnTo>
                    <a:pt x="138" y="8"/>
                  </a:lnTo>
                  <a:lnTo>
                    <a:pt x="140" y="11"/>
                  </a:lnTo>
                  <a:lnTo>
                    <a:pt x="140" y="13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40" y="20"/>
                  </a:lnTo>
                  <a:lnTo>
                    <a:pt x="154" y="20"/>
                  </a:lnTo>
                  <a:lnTo>
                    <a:pt x="159" y="25"/>
                  </a:lnTo>
                  <a:lnTo>
                    <a:pt x="161" y="26"/>
                  </a:lnTo>
                  <a:lnTo>
                    <a:pt x="163" y="33"/>
                  </a:lnTo>
                  <a:lnTo>
                    <a:pt x="163" y="36"/>
                  </a:lnTo>
                  <a:lnTo>
                    <a:pt x="162" y="37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1" y="40"/>
                  </a:lnTo>
                  <a:lnTo>
                    <a:pt x="132" y="38"/>
                  </a:lnTo>
                  <a:lnTo>
                    <a:pt x="128" y="37"/>
                  </a:lnTo>
                  <a:lnTo>
                    <a:pt x="125" y="37"/>
                  </a:lnTo>
                  <a:lnTo>
                    <a:pt x="123" y="38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24" y="44"/>
                  </a:lnTo>
                  <a:lnTo>
                    <a:pt x="122" y="46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6" y="49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2" y="53"/>
                  </a:lnTo>
                  <a:lnTo>
                    <a:pt x="136" y="53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8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5" y="63"/>
                  </a:lnTo>
                  <a:lnTo>
                    <a:pt x="145" y="65"/>
                  </a:lnTo>
                  <a:lnTo>
                    <a:pt x="144" y="66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9"/>
                  </a:lnTo>
                  <a:lnTo>
                    <a:pt x="144" y="73"/>
                  </a:lnTo>
                  <a:lnTo>
                    <a:pt x="142" y="75"/>
                  </a:lnTo>
                  <a:lnTo>
                    <a:pt x="141" y="76"/>
                  </a:lnTo>
                  <a:lnTo>
                    <a:pt x="142" y="79"/>
                  </a:lnTo>
                  <a:lnTo>
                    <a:pt x="148" y="84"/>
                  </a:lnTo>
                  <a:lnTo>
                    <a:pt x="147" y="87"/>
                  </a:lnTo>
                  <a:lnTo>
                    <a:pt x="145" y="88"/>
                  </a:lnTo>
                  <a:lnTo>
                    <a:pt x="142" y="92"/>
                  </a:lnTo>
                  <a:lnTo>
                    <a:pt x="141" y="99"/>
                  </a:lnTo>
                  <a:lnTo>
                    <a:pt x="140" y="107"/>
                  </a:lnTo>
                  <a:lnTo>
                    <a:pt x="138" y="112"/>
                  </a:lnTo>
                  <a:lnTo>
                    <a:pt x="134" y="114"/>
                  </a:lnTo>
                  <a:lnTo>
                    <a:pt x="130" y="117"/>
                  </a:lnTo>
                  <a:lnTo>
                    <a:pt x="130" y="123"/>
                  </a:lnTo>
                  <a:lnTo>
                    <a:pt x="129" y="126"/>
                  </a:lnTo>
                  <a:lnTo>
                    <a:pt x="126" y="129"/>
                  </a:lnTo>
                  <a:lnTo>
                    <a:pt x="121" y="135"/>
                  </a:lnTo>
                  <a:lnTo>
                    <a:pt x="117" y="137"/>
                  </a:lnTo>
                  <a:lnTo>
                    <a:pt x="115" y="138"/>
                  </a:lnTo>
                  <a:lnTo>
                    <a:pt x="111" y="138"/>
                  </a:lnTo>
                  <a:lnTo>
                    <a:pt x="111" y="135"/>
                  </a:lnTo>
                  <a:lnTo>
                    <a:pt x="109" y="135"/>
                  </a:lnTo>
                  <a:lnTo>
                    <a:pt x="105" y="139"/>
                  </a:lnTo>
                  <a:lnTo>
                    <a:pt x="102" y="143"/>
                  </a:lnTo>
                  <a:lnTo>
                    <a:pt x="100" y="145"/>
                  </a:lnTo>
                  <a:lnTo>
                    <a:pt x="98" y="150"/>
                  </a:lnTo>
                  <a:lnTo>
                    <a:pt x="99" y="152"/>
                  </a:lnTo>
                  <a:lnTo>
                    <a:pt x="100" y="153"/>
                  </a:lnTo>
                  <a:lnTo>
                    <a:pt x="102" y="154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6" y="165"/>
                  </a:lnTo>
                  <a:lnTo>
                    <a:pt x="107" y="167"/>
                  </a:lnTo>
                  <a:lnTo>
                    <a:pt x="113" y="173"/>
                  </a:lnTo>
                  <a:lnTo>
                    <a:pt x="116" y="175"/>
                  </a:lnTo>
                  <a:lnTo>
                    <a:pt x="121" y="179"/>
                  </a:lnTo>
                  <a:lnTo>
                    <a:pt x="125" y="183"/>
                  </a:lnTo>
                  <a:lnTo>
                    <a:pt x="126" y="185"/>
                  </a:lnTo>
                  <a:lnTo>
                    <a:pt x="126" y="187"/>
                  </a:lnTo>
                  <a:lnTo>
                    <a:pt x="125" y="188"/>
                  </a:lnTo>
                  <a:lnTo>
                    <a:pt x="124" y="188"/>
                  </a:lnTo>
                  <a:lnTo>
                    <a:pt x="123" y="189"/>
                  </a:lnTo>
                  <a:lnTo>
                    <a:pt x="124" y="190"/>
                  </a:lnTo>
                  <a:lnTo>
                    <a:pt x="126" y="191"/>
                  </a:lnTo>
                  <a:lnTo>
                    <a:pt x="124" y="192"/>
                  </a:lnTo>
                  <a:lnTo>
                    <a:pt x="123" y="192"/>
                  </a:lnTo>
                  <a:lnTo>
                    <a:pt x="121" y="194"/>
                  </a:lnTo>
                  <a:lnTo>
                    <a:pt x="118" y="194"/>
                  </a:lnTo>
                  <a:lnTo>
                    <a:pt x="119" y="192"/>
                  </a:lnTo>
                  <a:lnTo>
                    <a:pt x="119" y="191"/>
                  </a:lnTo>
                  <a:lnTo>
                    <a:pt x="118" y="190"/>
                  </a:lnTo>
                  <a:lnTo>
                    <a:pt x="117" y="190"/>
                  </a:lnTo>
                  <a:lnTo>
                    <a:pt x="115" y="191"/>
                  </a:lnTo>
                  <a:lnTo>
                    <a:pt x="111" y="192"/>
                  </a:lnTo>
                  <a:lnTo>
                    <a:pt x="109" y="192"/>
                  </a:lnTo>
                  <a:lnTo>
                    <a:pt x="107" y="194"/>
                  </a:lnTo>
                  <a:lnTo>
                    <a:pt x="103" y="194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8" y="194"/>
                  </a:lnTo>
                  <a:lnTo>
                    <a:pt x="96" y="194"/>
                  </a:lnTo>
                  <a:lnTo>
                    <a:pt x="93" y="197"/>
                  </a:lnTo>
                  <a:lnTo>
                    <a:pt x="91" y="197"/>
                  </a:lnTo>
                  <a:lnTo>
                    <a:pt x="90" y="198"/>
                  </a:lnTo>
                  <a:lnTo>
                    <a:pt x="88" y="200"/>
                  </a:lnTo>
                  <a:lnTo>
                    <a:pt x="85" y="200"/>
                  </a:lnTo>
                  <a:lnTo>
                    <a:pt x="83" y="199"/>
                  </a:lnTo>
                  <a:lnTo>
                    <a:pt x="82" y="198"/>
                  </a:lnTo>
                  <a:lnTo>
                    <a:pt x="83" y="197"/>
                  </a:lnTo>
                  <a:lnTo>
                    <a:pt x="83" y="194"/>
                  </a:lnTo>
                  <a:lnTo>
                    <a:pt x="82" y="192"/>
                  </a:lnTo>
                  <a:lnTo>
                    <a:pt x="82" y="190"/>
                  </a:lnTo>
                  <a:lnTo>
                    <a:pt x="80" y="190"/>
                  </a:lnTo>
                  <a:lnTo>
                    <a:pt x="79" y="189"/>
                  </a:lnTo>
                  <a:lnTo>
                    <a:pt x="76" y="189"/>
                  </a:lnTo>
                  <a:lnTo>
                    <a:pt x="74" y="188"/>
                  </a:lnTo>
                  <a:lnTo>
                    <a:pt x="72" y="188"/>
                  </a:lnTo>
                  <a:lnTo>
                    <a:pt x="72" y="182"/>
                  </a:lnTo>
                  <a:lnTo>
                    <a:pt x="71" y="180"/>
                  </a:lnTo>
                  <a:lnTo>
                    <a:pt x="69" y="179"/>
                  </a:lnTo>
                  <a:lnTo>
                    <a:pt x="70" y="180"/>
                  </a:lnTo>
                  <a:lnTo>
                    <a:pt x="65" y="180"/>
                  </a:lnTo>
                  <a:lnTo>
                    <a:pt x="64" y="179"/>
                  </a:lnTo>
                  <a:lnTo>
                    <a:pt x="62" y="180"/>
                  </a:lnTo>
                  <a:lnTo>
                    <a:pt x="54" y="180"/>
                  </a:lnTo>
                  <a:lnTo>
                    <a:pt x="52" y="182"/>
                  </a:lnTo>
                  <a:lnTo>
                    <a:pt x="49" y="182"/>
                  </a:lnTo>
                  <a:lnTo>
                    <a:pt x="48" y="181"/>
                  </a:lnTo>
                  <a:lnTo>
                    <a:pt x="46" y="180"/>
                  </a:lnTo>
                  <a:lnTo>
                    <a:pt x="46" y="177"/>
                  </a:lnTo>
                  <a:lnTo>
                    <a:pt x="45" y="179"/>
                  </a:lnTo>
                  <a:lnTo>
                    <a:pt x="44" y="179"/>
                  </a:lnTo>
                  <a:lnTo>
                    <a:pt x="41" y="177"/>
                  </a:lnTo>
                  <a:lnTo>
                    <a:pt x="40" y="176"/>
                  </a:lnTo>
                  <a:lnTo>
                    <a:pt x="39" y="176"/>
                  </a:lnTo>
                  <a:lnTo>
                    <a:pt x="39" y="177"/>
                  </a:lnTo>
                  <a:lnTo>
                    <a:pt x="36" y="177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0" y="177"/>
                  </a:lnTo>
                  <a:lnTo>
                    <a:pt x="26" y="177"/>
                  </a:lnTo>
                  <a:lnTo>
                    <a:pt x="24" y="176"/>
                  </a:lnTo>
                  <a:lnTo>
                    <a:pt x="21" y="176"/>
                  </a:lnTo>
                  <a:lnTo>
                    <a:pt x="21" y="177"/>
                  </a:lnTo>
                  <a:lnTo>
                    <a:pt x="17" y="177"/>
                  </a:lnTo>
                  <a:lnTo>
                    <a:pt x="18" y="176"/>
                  </a:lnTo>
                  <a:lnTo>
                    <a:pt x="19" y="174"/>
                  </a:lnTo>
                  <a:lnTo>
                    <a:pt x="17" y="167"/>
                  </a:lnTo>
                  <a:lnTo>
                    <a:pt x="17" y="165"/>
                  </a:lnTo>
                  <a:lnTo>
                    <a:pt x="18" y="162"/>
                  </a:lnTo>
                  <a:lnTo>
                    <a:pt x="22" y="159"/>
                  </a:lnTo>
                  <a:lnTo>
                    <a:pt x="23" y="157"/>
                  </a:lnTo>
                  <a:lnTo>
                    <a:pt x="23" y="152"/>
                  </a:lnTo>
                  <a:lnTo>
                    <a:pt x="24" y="152"/>
                  </a:lnTo>
                  <a:lnTo>
                    <a:pt x="24" y="151"/>
                  </a:lnTo>
                  <a:lnTo>
                    <a:pt x="26" y="151"/>
                  </a:lnTo>
                  <a:lnTo>
                    <a:pt x="26" y="152"/>
                  </a:lnTo>
                  <a:lnTo>
                    <a:pt x="28" y="152"/>
                  </a:lnTo>
                  <a:lnTo>
                    <a:pt x="28" y="150"/>
                  </a:lnTo>
                  <a:lnTo>
                    <a:pt x="30" y="150"/>
                  </a:lnTo>
                  <a:lnTo>
                    <a:pt x="31" y="149"/>
                  </a:lnTo>
                  <a:lnTo>
                    <a:pt x="31" y="141"/>
                  </a:lnTo>
                  <a:lnTo>
                    <a:pt x="28" y="141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2" y="126"/>
                  </a:lnTo>
                  <a:lnTo>
                    <a:pt x="21" y="125"/>
                  </a:lnTo>
                  <a:lnTo>
                    <a:pt x="13" y="125"/>
                  </a:lnTo>
                  <a:lnTo>
                    <a:pt x="11" y="123"/>
                  </a:lnTo>
                  <a:lnTo>
                    <a:pt x="10" y="121"/>
                  </a:lnTo>
                  <a:lnTo>
                    <a:pt x="8" y="118"/>
                  </a:lnTo>
                  <a:lnTo>
                    <a:pt x="6" y="111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8" y="106"/>
                  </a:lnTo>
                  <a:lnTo>
                    <a:pt x="16" y="111"/>
                  </a:lnTo>
                  <a:lnTo>
                    <a:pt x="28" y="111"/>
                  </a:lnTo>
                  <a:lnTo>
                    <a:pt x="33" y="112"/>
                  </a:lnTo>
                  <a:lnTo>
                    <a:pt x="42" y="111"/>
                  </a:lnTo>
                  <a:lnTo>
                    <a:pt x="52" y="107"/>
                  </a:lnTo>
                  <a:lnTo>
                    <a:pt x="56" y="105"/>
                  </a:lnTo>
                  <a:lnTo>
                    <a:pt x="60" y="104"/>
                  </a:lnTo>
                  <a:lnTo>
                    <a:pt x="61" y="103"/>
                  </a:lnTo>
                  <a:lnTo>
                    <a:pt x="61" y="102"/>
                  </a:lnTo>
                  <a:lnTo>
                    <a:pt x="59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7" y="96"/>
                  </a:lnTo>
                  <a:lnTo>
                    <a:pt x="57" y="91"/>
                  </a:lnTo>
                  <a:lnTo>
                    <a:pt x="59" y="89"/>
                  </a:lnTo>
                  <a:lnTo>
                    <a:pt x="62" y="85"/>
                  </a:lnTo>
                  <a:lnTo>
                    <a:pt x="64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4"/>
                  </a:lnTo>
                  <a:lnTo>
                    <a:pt x="70" y="80"/>
                  </a:lnTo>
                  <a:lnTo>
                    <a:pt x="71" y="79"/>
                  </a:lnTo>
                  <a:lnTo>
                    <a:pt x="75" y="79"/>
                  </a:lnTo>
                  <a:lnTo>
                    <a:pt x="78" y="75"/>
                  </a:lnTo>
                  <a:lnTo>
                    <a:pt x="79" y="73"/>
                  </a:lnTo>
                  <a:lnTo>
                    <a:pt x="79" y="69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3" y="57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2" y="50"/>
                  </a:lnTo>
                  <a:lnTo>
                    <a:pt x="79" y="49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8" y="48"/>
                  </a:lnTo>
                  <a:lnTo>
                    <a:pt x="101" y="48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99" y="40"/>
                  </a:lnTo>
                  <a:lnTo>
                    <a:pt x="98" y="37"/>
                  </a:lnTo>
                  <a:lnTo>
                    <a:pt x="98" y="34"/>
                  </a:lnTo>
                  <a:lnTo>
                    <a:pt x="99" y="31"/>
                  </a:lnTo>
                  <a:lnTo>
                    <a:pt x="99" y="27"/>
                  </a:lnTo>
                  <a:lnTo>
                    <a:pt x="93" y="21"/>
                  </a:lnTo>
                  <a:lnTo>
                    <a:pt x="92" y="19"/>
                  </a:lnTo>
                  <a:lnTo>
                    <a:pt x="92" y="18"/>
                  </a:lnTo>
                  <a:lnTo>
                    <a:pt x="94" y="15"/>
                  </a:lnTo>
                  <a:lnTo>
                    <a:pt x="95" y="13"/>
                  </a:lnTo>
                  <a:lnTo>
                    <a:pt x="100" y="11"/>
                  </a:lnTo>
                  <a:lnTo>
                    <a:pt x="101" y="10"/>
                  </a:lnTo>
                  <a:lnTo>
                    <a:pt x="103" y="8"/>
                  </a:lnTo>
                  <a:lnTo>
                    <a:pt x="103" y="7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13" y="3"/>
                  </a:lnTo>
                  <a:lnTo>
                    <a:pt x="117" y="2"/>
                  </a:lnTo>
                  <a:lnTo>
                    <a:pt x="121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" name="Freeform 10429"/>
            <p:cNvSpPr>
              <a:spLocks/>
            </p:cNvSpPr>
            <p:nvPr/>
          </p:nvSpPr>
          <p:spPr bwMode="auto">
            <a:xfrm>
              <a:off x="5943562" y="2595057"/>
              <a:ext cx="302870" cy="363345"/>
            </a:xfrm>
            <a:custGeom>
              <a:avLst/>
              <a:gdLst>
                <a:gd name="T0" fmla="*/ 2147483647 w 85"/>
                <a:gd name="T1" fmla="*/ 2147483647 h 128"/>
                <a:gd name="T2" fmla="*/ 2147483647 w 85"/>
                <a:gd name="T3" fmla="*/ 2147483647 h 128"/>
                <a:gd name="T4" fmla="*/ 2147483647 w 85"/>
                <a:gd name="T5" fmla="*/ 2147483647 h 128"/>
                <a:gd name="T6" fmla="*/ 2147483647 w 85"/>
                <a:gd name="T7" fmla="*/ 2147483647 h 128"/>
                <a:gd name="T8" fmla="*/ 2147483647 w 85"/>
                <a:gd name="T9" fmla="*/ 2147483647 h 128"/>
                <a:gd name="T10" fmla="*/ 2147483647 w 85"/>
                <a:gd name="T11" fmla="*/ 2147483647 h 128"/>
                <a:gd name="T12" fmla="*/ 2147483647 w 85"/>
                <a:gd name="T13" fmla="*/ 2147483647 h 128"/>
                <a:gd name="T14" fmla="*/ 2147483647 w 85"/>
                <a:gd name="T15" fmla="*/ 2147483647 h 128"/>
                <a:gd name="T16" fmla="*/ 2147483647 w 85"/>
                <a:gd name="T17" fmla="*/ 2147483647 h 128"/>
                <a:gd name="T18" fmla="*/ 2147483647 w 85"/>
                <a:gd name="T19" fmla="*/ 2147483647 h 128"/>
                <a:gd name="T20" fmla="*/ 2147483647 w 85"/>
                <a:gd name="T21" fmla="*/ 2147483647 h 128"/>
                <a:gd name="T22" fmla="*/ 2147483647 w 85"/>
                <a:gd name="T23" fmla="*/ 2147483647 h 128"/>
                <a:gd name="T24" fmla="*/ 2147483647 w 85"/>
                <a:gd name="T25" fmla="*/ 2147483647 h 128"/>
                <a:gd name="T26" fmla="*/ 2147483647 w 85"/>
                <a:gd name="T27" fmla="*/ 2147483647 h 128"/>
                <a:gd name="T28" fmla="*/ 2147483647 w 85"/>
                <a:gd name="T29" fmla="*/ 2147483647 h 128"/>
                <a:gd name="T30" fmla="*/ 2147483647 w 85"/>
                <a:gd name="T31" fmla="*/ 2147483647 h 128"/>
                <a:gd name="T32" fmla="*/ 2147483647 w 85"/>
                <a:gd name="T33" fmla="*/ 2147483647 h 128"/>
                <a:gd name="T34" fmla="*/ 2147483647 w 85"/>
                <a:gd name="T35" fmla="*/ 2147483647 h 128"/>
                <a:gd name="T36" fmla="*/ 2147483647 w 85"/>
                <a:gd name="T37" fmla="*/ 2147483647 h 128"/>
                <a:gd name="T38" fmla="*/ 2147483647 w 85"/>
                <a:gd name="T39" fmla="*/ 2147483647 h 128"/>
                <a:gd name="T40" fmla="*/ 2147483647 w 85"/>
                <a:gd name="T41" fmla="*/ 2147483647 h 128"/>
                <a:gd name="T42" fmla="*/ 2147483647 w 85"/>
                <a:gd name="T43" fmla="*/ 2147483647 h 128"/>
                <a:gd name="T44" fmla="*/ 2147483647 w 85"/>
                <a:gd name="T45" fmla="*/ 2147483647 h 128"/>
                <a:gd name="T46" fmla="*/ 2147483647 w 85"/>
                <a:gd name="T47" fmla="*/ 2147483647 h 128"/>
                <a:gd name="T48" fmla="*/ 2147483647 w 85"/>
                <a:gd name="T49" fmla="*/ 2147483647 h 128"/>
                <a:gd name="T50" fmla="*/ 2147483647 w 85"/>
                <a:gd name="T51" fmla="*/ 2147483647 h 128"/>
                <a:gd name="T52" fmla="*/ 2147483647 w 85"/>
                <a:gd name="T53" fmla="*/ 2147483647 h 128"/>
                <a:gd name="T54" fmla="*/ 2147483647 w 85"/>
                <a:gd name="T55" fmla="*/ 2147483647 h 128"/>
                <a:gd name="T56" fmla="*/ 2147483647 w 85"/>
                <a:gd name="T57" fmla="*/ 2147483647 h 128"/>
                <a:gd name="T58" fmla="*/ 2147483647 w 85"/>
                <a:gd name="T59" fmla="*/ 2147483647 h 128"/>
                <a:gd name="T60" fmla="*/ 2147483647 w 85"/>
                <a:gd name="T61" fmla="*/ 2147483647 h 128"/>
                <a:gd name="T62" fmla="*/ 2147483647 w 85"/>
                <a:gd name="T63" fmla="*/ 2147483647 h 128"/>
                <a:gd name="T64" fmla="*/ 2147483647 w 85"/>
                <a:gd name="T65" fmla="*/ 2147483647 h 128"/>
                <a:gd name="T66" fmla="*/ 0 w 85"/>
                <a:gd name="T67" fmla="*/ 2147483647 h 128"/>
                <a:gd name="T68" fmla="*/ 2147483647 w 85"/>
                <a:gd name="T69" fmla="*/ 2147483647 h 128"/>
                <a:gd name="T70" fmla="*/ 2147483647 w 85"/>
                <a:gd name="T71" fmla="*/ 2147483647 h 128"/>
                <a:gd name="T72" fmla="*/ 2147483647 w 85"/>
                <a:gd name="T73" fmla="*/ 2147483647 h 128"/>
                <a:gd name="T74" fmla="*/ 2147483647 w 85"/>
                <a:gd name="T75" fmla="*/ 2147483647 h 128"/>
                <a:gd name="T76" fmla="*/ 2147483647 w 85"/>
                <a:gd name="T77" fmla="*/ 2147483647 h 128"/>
                <a:gd name="T78" fmla="*/ 2147483647 w 85"/>
                <a:gd name="T79" fmla="*/ 2147483647 h 128"/>
                <a:gd name="T80" fmla="*/ 2147483647 w 85"/>
                <a:gd name="T81" fmla="*/ 2147483647 h 128"/>
                <a:gd name="T82" fmla="*/ 2147483647 w 85"/>
                <a:gd name="T83" fmla="*/ 2147483647 h 128"/>
                <a:gd name="T84" fmla="*/ 2147483647 w 85"/>
                <a:gd name="T85" fmla="*/ 2147483647 h 128"/>
                <a:gd name="T86" fmla="*/ 2147483647 w 85"/>
                <a:gd name="T87" fmla="*/ 2147483647 h 128"/>
                <a:gd name="T88" fmla="*/ 2147483647 w 85"/>
                <a:gd name="T89" fmla="*/ 2147483647 h 128"/>
                <a:gd name="T90" fmla="*/ 2147483647 w 85"/>
                <a:gd name="T91" fmla="*/ 2147483647 h 128"/>
                <a:gd name="T92" fmla="*/ 2147483647 w 85"/>
                <a:gd name="T93" fmla="*/ 2147483647 h 1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" h="128">
                  <a:moveTo>
                    <a:pt x="44" y="0"/>
                  </a:moveTo>
                  <a:lnTo>
                    <a:pt x="46" y="3"/>
                  </a:lnTo>
                  <a:lnTo>
                    <a:pt x="49" y="5"/>
                  </a:lnTo>
                  <a:lnTo>
                    <a:pt x="51" y="7"/>
                  </a:lnTo>
                  <a:lnTo>
                    <a:pt x="58" y="13"/>
                  </a:lnTo>
                  <a:lnTo>
                    <a:pt x="61" y="15"/>
                  </a:lnTo>
                  <a:lnTo>
                    <a:pt x="64" y="17"/>
                  </a:lnTo>
                  <a:lnTo>
                    <a:pt x="66" y="18"/>
                  </a:lnTo>
                  <a:lnTo>
                    <a:pt x="69" y="21"/>
                  </a:lnTo>
                  <a:lnTo>
                    <a:pt x="73" y="21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32"/>
                  </a:lnTo>
                  <a:lnTo>
                    <a:pt x="79" y="34"/>
                  </a:lnTo>
                  <a:lnTo>
                    <a:pt x="81" y="35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8"/>
                  </a:lnTo>
                  <a:lnTo>
                    <a:pt x="85" y="40"/>
                  </a:lnTo>
                  <a:lnTo>
                    <a:pt x="85" y="41"/>
                  </a:lnTo>
                  <a:lnTo>
                    <a:pt x="84" y="42"/>
                  </a:lnTo>
                  <a:lnTo>
                    <a:pt x="83" y="46"/>
                  </a:lnTo>
                  <a:lnTo>
                    <a:pt x="81" y="51"/>
                  </a:lnTo>
                  <a:lnTo>
                    <a:pt x="80" y="57"/>
                  </a:lnTo>
                  <a:lnTo>
                    <a:pt x="77" y="62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0" y="67"/>
                  </a:lnTo>
                  <a:lnTo>
                    <a:pt x="69" y="74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0" y="90"/>
                  </a:lnTo>
                  <a:lnTo>
                    <a:pt x="68" y="89"/>
                  </a:lnTo>
                  <a:lnTo>
                    <a:pt x="65" y="89"/>
                  </a:lnTo>
                  <a:lnTo>
                    <a:pt x="62" y="90"/>
                  </a:lnTo>
                  <a:lnTo>
                    <a:pt x="60" y="93"/>
                  </a:lnTo>
                  <a:lnTo>
                    <a:pt x="59" y="95"/>
                  </a:lnTo>
                  <a:lnTo>
                    <a:pt x="59" y="105"/>
                  </a:lnTo>
                  <a:lnTo>
                    <a:pt x="57" y="106"/>
                  </a:lnTo>
                  <a:lnTo>
                    <a:pt x="56" y="108"/>
                  </a:lnTo>
                  <a:lnTo>
                    <a:pt x="51" y="108"/>
                  </a:lnTo>
                  <a:lnTo>
                    <a:pt x="49" y="109"/>
                  </a:lnTo>
                  <a:lnTo>
                    <a:pt x="47" y="109"/>
                  </a:lnTo>
                  <a:lnTo>
                    <a:pt x="46" y="110"/>
                  </a:lnTo>
                  <a:lnTo>
                    <a:pt x="46" y="116"/>
                  </a:lnTo>
                  <a:lnTo>
                    <a:pt x="44" y="118"/>
                  </a:lnTo>
                  <a:lnTo>
                    <a:pt x="41" y="120"/>
                  </a:lnTo>
                  <a:lnTo>
                    <a:pt x="37" y="121"/>
                  </a:lnTo>
                  <a:lnTo>
                    <a:pt x="34" y="121"/>
                  </a:lnTo>
                  <a:lnTo>
                    <a:pt x="29" y="124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7"/>
                  </a:lnTo>
                  <a:lnTo>
                    <a:pt x="23" y="127"/>
                  </a:lnTo>
                  <a:lnTo>
                    <a:pt x="21" y="128"/>
                  </a:lnTo>
                  <a:lnTo>
                    <a:pt x="18" y="127"/>
                  </a:lnTo>
                  <a:lnTo>
                    <a:pt x="16" y="125"/>
                  </a:lnTo>
                  <a:lnTo>
                    <a:pt x="16" y="123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8"/>
                  </a:lnTo>
                  <a:lnTo>
                    <a:pt x="15" y="117"/>
                  </a:lnTo>
                  <a:lnTo>
                    <a:pt x="5" y="111"/>
                  </a:lnTo>
                  <a:lnTo>
                    <a:pt x="2" y="106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33" y="79"/>
                  </a:lnTo>
                  <a:lnTo>
                    <a:pt x="38" y="47"/>
                  </a:lnTo>
                  <a:lnTo>
                    <a:pt x="36" y="44"/>
                  </a:lnTo>
                  <a:lnTo>
                    <a:pt x="34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4" y="32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7" y="13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4" name="Freeform 10430"/>
            <p:cNvSpPr>
              <a:spLocks/>
            </p:cNvSpPr>
            <p:nvPr/>
          </p:nvSpPr>
          <p:spPr bwMode="auto">
            <a:xfrm>
              <a:off x="7355469" y="2432978"/>
              <a:ext cx="133620" cy="56995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0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2147483647 h 20"/>
                <a:gd name="T30" fmla="*/ 2147483647 w 38"/>
                <a:gd name="T31" fmla="*/ 2147483647 h 20"/>
                <a:gd name="T32" fmla="*/ 2147483647 w 38"/>
                <a:gd name="T33" fmla="*/ 2147483647 h 20"/>
                <a:gd name="T34" fmla="*/ 2147483647 w 38"/>
                <a:gd name="T35" fmla="*/ 2147483647 h 20"/>
                <a:gd name="T36" fmla="*/ 2147483647 w 38"/>
                <a:gd name="T37" fmla="*/ 2147483647 h 20"/>
                <a:gd name="T38" fmla="*/ 2147483647 w 38"/>
                <a:gd name="T39" fmla="*/ 2147483647 h 20"/>
                <a:gd name="T40" fmla="*/ 0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2147483647 w 38"/>
                <a:gd name="T47" fmla="*/ 2147483647 h 20"/>
                <a:gd name="T48" fmla="*/ 2147483647 w 38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20">
                  <a:moveTo>
                    <a:pt x="8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6" y="19"/>
                  </a:lnTo>
                  <a:lnTo>
                    <a:pt x="12" y="15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" name="Freeform 10431"/>
            <p:cNvSpPr>
              <a:spLocks/>
            </p:cNvSpPr>
            <p:nvPr/>
          </p:nvSpPr>
          <p:spPr bwMode="auto">
            <a:xfrm>
              <a:off x="6983565" y="2377765"/>
              <a:ext cx="349636" cy="162080"/>
            </a:xfrm>
            <a:custGeom>
              <a:avLst/>
              <a:gdLst>
                <a:gd name="T0" fmla="*/ 2147483646 w 98"/>
                <a:gd name="T1" fmla="*/ 2147483646 h 57"/>
                <a:gd name="T2" fmla="*/ 2147483646 w 98"/>
                <a:gd name="T3" fmla="*/ 2147483646 h 57"/>
                <a:gd name="T4" fmla="*/ 2147483646 w 98"/>
                <a:gd name="T5" fmla="*/ 2147483646 h 57"/>
                <a:gd name="T6" fmla="*/ 2147483646 w 98"/>
                <a:gd name="T7" fmla="*/ 2147483646 h 57"/>
                <a:gd name="T8" fmla="*/ 2147483646 w 98"/>
                <a:gd name="T9" fmla="*/ 2147483646 h 57"/>
                <a:gd name="T10" fmla="*/ 2147483646 w 98"/>
                <a:gd name="T11" fmla="*/ 2147483646 h 57"/>
                <a:gd name="T12" fmla="*/ 2147483646 w 98"/>
                <a:gd name="T13" fmla="*/ 2147483646 h 57"/>
                <a:gd name="T14" fmla="*/ 2147483646 w 98"/>
                <a:gd name="T15" fmla="*/ 2147483646 h 57"/>
                <a:gd name="T16" fmla="*/ 2147483646 w 98"/>
                <a:gd name="T17" fmla="*/ 2147483646 h 57"/>
                <a:gd name="T18" fmla="*/ 2147483646 w 98"/>
                <a:gd name="T19" fmla="*/ 2147483646 h 57"/>
                <a:gd name="T20" fmla="*/ 2147483646 w 98"/>
                <a:gd name="T21" fmla="*/ 2147483646 h 57"/>
                <a:gd name="T22" fmla="*/ 2147483646 w 98"/>
                <a:gd name="T23" fmla="*/ 2147483646 h 57"/>
                <a:gd name="T24" fmla="*/ 2147483646 w 98"/>
                <a:gd name="T25" fmla="*/ 2147483646 h 57"/>
                <a:gd name="T26" fmla="*/ 2147483646 w 98"/>
                <a:gd name="T27" fmla="*/ 2147483646 h 57"/>
                <a:gd name="T28" fmla="*/ 2147483646 w 98"/>
                <a:gd name="T29" fmla="*/ 2147483646 h 57"/>
                <a:gd name="T30" fmla="*/ 2147483646 w 98"/>
                <a:gd name="T31" fmla="*/ 2147483646 h 57"/>
                <a:gd name="T32" fmla="*/ 2147483646 w 98"/>
                <a:gd name="T33" fmla="*/ 2147483646 h 57"/>
                <a:gd name="T34" fmla="*/ 2147483646 w 98"/>
                <a:gd name="T35" fmla="*/ 2147483646 h 57"/>
                <a:gd name="T36" fmla="*/ 2147483646 w 98"/>
                <a:gd name="T37" fmla="*/ 2147483646 h 57"/>
                <a:gd name="T38" fmla="*/ 2147483646 w 98"/>
                <a:gd name="T39" fmla="*/ 2147483646 h 57"/>
                <a:gd name="T40" fmla="*/ 2147483646 w 98"/>
                <a:gd name="T41" fmla="*/ 2147483646 h 57"/>
                <a:gd name="T42" fmla="*/ 2147483646 w 98"/>
                <a:gd name="T43" fmla="*/ 2147483646 h 57"/>
                <a:gd name="T44" fmla="*/ 2147483646 w 98"/>
                <a:gd name="T45" fmla="*/ 2147483646 h 57"/>
                <a:gd name="T46" fmla="*/ 2147483646 w 98"/>
                <a:gd name="T47" fmla="*/ 2147483646 h 57"/>
                <a:gd name="T48" fmla="*/ 2147483646 w 98"/>
                <a:gd name="T49" fmla="*/ 2147483646 h 57"/>
                <a:gd name="T50" fmla="*/ 2147483646 w 98"/>
                <a:gd name="T51" fmla="*/ 2147483646 h 57"/>
                <a:gd name="T52" fmla="*/ 2147483646 w 98"/>
                <a:gd name="T53" fmla="*/ 2147483646 h 57"/>
                <a:gd name="T54" fmla="*/ 2147483646 w 98"/>
                <a:gd name="T55" fmla="*/ 2147483646 h 57"/>
                <a:gd name="T56" fmla="*/ 2147483646 w 98"/>
                <a:gd name="T57" fmla="*/ 2147483646 h 57"/>
                <a:gd name="T58" fmla="*/ 2147483646 w 98"/>
                <a:gd name="T59" fmla="*/ 2147483646 h 57"/>
                <a:gd name="T60" fmla="*/ 2147483646 w 98"/>
                <a:gd name="T61" fmla="*/ 2147483646 h 57"/>
                <a:gd name="T62" fmla="*/ 2147483646 w 98"/>
                <a:gd name="T63" fmla="*/ 2147483646 h 57"/>
                <a:gd name="T64" fmla="*/ 2147483646 w 98"/>
                <a:gd name="T65" fmla="*/ 2147483646 h 57"/>
                <a:gd name="T66" fmla="*/ 0 w 98"/>
                <a:gd name="T67" fmla="*/ 2147483646 h 57"/>
                <a:gd name="T68" fmla="*/ 2147483646 w 98"/>
                <a:gd name="T69" fmla="*/ 2147483646 h 57"/>
                <a:gd name="T70" fmla="*/ 2147483646 w 98"/>
                <a:gd name="T71" fmla="*/ 2147483646 h 57"/>
                <a:gd name="T72" fmla="*/ 2147483646 w 98"/>
                <a:gd name="T73" fmla="*/ 2147483646 h 57"/>
                <a:gd name="T74" fmla="*/ 2147483646 w 98"/>
                <a:gd name="T75" fmla="*/ 0 h 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57">
                  <a:moveTo>
                    <a:pt x="14" y="0"/>
                  </a:moveTo>
                  <a:lnTo>
                    <a:pt x="16" y="1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9" y="12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1" y="20"/>
                  </a:lnTo>
                  <a:lnTo>
                    <a:pt x="66" y="20"/>
                  </a:lnTo>
                  <a:lnTo>
                    <a:pt x="67" y="22"/>
                  </a:lnTo>
                  <a:lnTo>
                    <a:pt x="69" y="23"/>
                  </a:lnTo>
                  <a:lnTo>
                    <a:pt x="70" y="25"/>
                  </a:lnTo>
                  <a:lnTo>
                    <a:pt x="73" y="26"/>
                  </a:lnTo>
                  <a:lnTo>
                    <a:pt x="75" y="25"/>
                  </a:lnTo>
                  <a:lnTo>
                    <a:pt x="81" y="24"/>
                  </a:lnTo>
                  <a:lnTo>
                    <a:pt x="88" y="24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7" y="33"/>
                  </a:lnTo>
                  <a:lnTo>
                    <a:pt x="96" y="34"/>
                  </a:lnTo>
                  <a:lnTo>
                    <a:pt x="94" y="37"/>
                  </a:lnTo>
                  <a:lnTo>
                    <a:pt x="91" y="40"/>
                  </a:lnTo>
                  <a:lnTo>
                    <a:pt x="91" y="43"/>
                  </a:lnTo>
                  <a:lnTo>
                    <a:pt x="92" y="47"/>
                  </a:lnTo>
                  <a:lnTo>
                    <a:pt x="93" y="49"/>
                  </a:lnTo>
                  <a:lnTo>
                    <a:pt x="92" y="53"/>
                  </a:lnTo>
                  <a:lnTo>
                    <a:pt x="91" y="55"/>
                  </a:lnTo>
                  <a:lnTo>
                    <a:pt x="90" y="56"/>
                  </a:lnTo>
                  <a:lnTo>
                    <a:pt x="88" y="57"/>
                  </a:lnTo>
                  <a:lnTo>
                    <a:pt x="84" y="57"/>
                  </a:lnTo>
                  <a:lnTo>
                    <a:pt x="83" y="56"/>
                  </a:lnTo>
                  <a:lnTo>
                    <a:pt x="76" y="56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67" y="54"/>
                  </a:lnTo>
                  <a:lnTo>
                    <a:pt x="65" y="51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60" y="47"/>
                  </a:lnTo>
                  <a:lnTo>
                    <a:pt x="57" y="43"/>
                  </a:lnTo>
                  <a:lnTo>
                    <a:pt x="53" y="42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9" y="42"/>
                  </a:lnTo>
                  <a:lnTo>
                    <a:pt x="38" y="41"/>
                  </a:lnTo>
                  <a:lnTo>
                    <a:pt x="36" y="41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2" y="34"/>
                  </a:lnTo>
                  <a:lnTo>
                    <a:pt x="17" y="32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" name="Freeform 10432"/>
            <p:cNvSpPr>
              <a:spLocks/>
            </p:cNvSpPr>
            <p:nvPr/>
          </p:nvSpPr>
          <p:spPr bwMode="auto">
            <a:xfrm>
              <a:off x="7310930" y="2495315"/>
              <a:ext cx="247196" cy="277852"/>
            </a:xfrm>
            <a:custGeom>
              <a:avLst/>
              <a:gdLst>
                <a:gd name="T0" fmla="*/ 2147483646 w 69"/>
                <a:gd name="T1" fmla="*/ 0 h 98"/>
                <a:gd name="T2" fmla="*/ 2147483646 w 69"/>
                <a:gd name="T3" fmla="*/ 2147483646 h 98"/>
                <a:gd name="T4" fmla="*/ 2147483646 w 69"/>
                <a:gd name="T5" fmla="*/ 2147483646 h 98"/>
                <a:gd name="T6" fmla="*/ 2147483646 w 69"/>
                <a:gd name="T7" fmla="*/ 2147483646 h 98"/>
                <a:gd name="T8" fmla="*/ 2147483646 w 69"/>
                <a:gd name="T9" fmla="*/ 2147483646 h 98"/>
                <a:gd name="T10" fmla="*/ 2147483646 w 69"/>
                <a:gd name="T11" fmla="*/ 2147483646 h 98"/>
                <a:gd name="T12" fmla="*/ 2147483646 w 69"/>
                <a:gd name="T13" fmla="*/ 2147483646 h 98"/>
                <a:gd name="T14" fmla="*/ 2147483646 w 69"/>
                <a:gd name="T15" fmla="*/ 2147483646 h 98"/>
                <a:gd name="T16" fmla="*/ 2147483646 w 69"/>
                <a:gd name="T17" fmla="*/ 2147483646 h 98"/>
                <a:gd name="T18" fmla="*/ 2147483646 w 69"/>
                <a:gd name="T19" fmla="*/ 2147483646 h 98"/>
                <a:gd name="T20" fmla="*/ 2147483646 w 69"/>
                <a:gd name="T21" fmla="*/ 2147483646 h 98"/>
                <a:gd name="T22" fmla="*/ 2147483646 w 69"/>
                <a:gd name="T23" fmla="*/ 2147483646 h 98"/>
                <a:gd name="T24" fmla="*/ 2147483646 w 69"/>
                <a:gd name="T25" fmla="*/ 2147483646 h 98"/>
                <a:gd name="T26" fmla="*/ 2147483646 w 69"/>
                <a:gd name="T27" fmla="*/ 2147483646 h 98"/>
                <a:gd name="T28" fmla="*/ 2147483646 w 69"/>
                <a:gd name="T29" fmla="*/ 2147483646 h 98"/>
                <a:gd name="T30" fmla="*/ 2147483646 w 69"/>
                <a:gd name="T31" fmla="*/ 2147483646 h 98"/>
                <a:gd name="T32" fmla="*/ 2147483646 w 69"/>
                <a:gd name="T33" fmla="*/ 2147483646 h 98"/>
                <a:gd name="T34" fmla="*/ 2147483646 w 69"/>
                <a:gd name="T35" fmla="*/ 2147483646 h 98"/>
                <a:gd name="T36" fmla="*/ 2147483646 w 69"/>
                <a:gd name="T37" fmla="*/ 2147483646 h 98"/>
                <a:gd name="T38" fmla="*/ 2147483646 w 69"/>
                <a:gd name="T39" fmla="*/ 2147483646 h 98"/>
                <a:gd name="T40" fmla="*/ 2147483646 w 69"/>
                <a:gd name="T41" fmla="*/ 2147483646 h 98"/>
                <a:gd name="T42" fmla="*/ 2147483646 w 69"/>
                <a:gd name="T43" fmla="*/ 2147483646 h 98"/>
                <a:gd name="T44" fmla="*/ 2147483646 w 69"/>
                <a:gd name="T45" fmla="*/ 2147483646 h 98"/>
                <a:gd name="T46" fmla="*/ 2147483646 w 69"/>
                <a:gd name="T47" fmla="*/ 2147483646 h 98"/>
                <a:gd name="T48" fmla="*/ 2147483646 w 69"/>
                <a:gd name="T49" fmla="*/ 2147483646 h 98"/>
                <a:gd name="T50" fmla="*/ 2147483646 w 69"/>
                <a:gd name="T51" fmla="*/ 2147483646 h 98"/>
                <a:gd name="T52" fmla="*/ 2147483646 w 69"/>
                <a:gd name="T53" fmla="*/ 2147483646 h 98"/>
                <a:gd name="T54" fmla="*/ 2147483646 w 69"/>
                <a:gd name="T55" fmla="*/ 2147483646 h 98"/>
                <a:gd name="T56" fmla="*/ 2147483646 w 69"/>
                <a:gd name="T57" fmla="*/ 2147483646 h 98"/>
                <a:gd name="T58" fmla="*/ 2147483646 w 69"/>
                <a:gd name="T59" fmla="*/ 2147483646 h 98"/>
                <a:gd name="T60" fmla="*/ 2147483646 w 69"/>
                <a:gd name="T61" fmla="*/ 2147483646 h 98"/>
                <a:gd name="T62" fmla="*/ 2147483646 w 69"/>
                <a:gd name="T63" fmla="*/ 2147483646 h 98"/>
                <a:gd name="T64" fmla="*/ 2147483646 w 69"/>
                <a:gd name="T65" fmla="*/ 2147483646 h 98"/>
                <a:gd name="T66" fmla="*/ 2147483646 w 69"/>
                <a:gd name="T67" fmla="*/ 2147483646 h 98"/>
                <a:gd name="T68" fmla="*/ 2147483646 w 69"/>
                <a:gd name="T69" fmla="*/ 2147483646 h 98"/>
                <a:gd name="T70" fmla="*/ 2147483646 w 69"/>
                <a:gd name="T71" fmla="*/ 2147483646 h 98"/>
                <a:gd name="T72" fmla="*/ 2147483646 w 69"/>
                <a:gd name="T73" fmla="*/ 2147483646 h 98"/>
                <a:gd name="T74" fmla="*/ 2147483646 w 69"/>
                <a:gd name="T75" fmla="*/ 2147483646 h 98"/>
                <a:gd name="T76" fmla="*/ 2147483646 w 69"/>
                <a:gd name="T77" fmla="*/ 2147483646 h 98"/>
                <a:gd name="T78" fmla="*/ 2147483646 w 69"/>
                <a:gd name="T79" fmla="*/ 2147483646 h 98"/>
                <a:gd name="T80" fmla="*/ 2147483646 w 69"/>
                <a:gd name="T81" fmla="*/ 2147483646 h 98"/>
                <a:gd name="T82" fmla="*/ 2147483646 w 69"/>
                <a:gd name="T83" fmla="*/ 2147483646 h 98"/>
                <a:gd name="T84" fmla="*/ 2147483646 w 69"/>
                <a:gd name="T85" fmla="*/ 2147483646 h 98"/>
                <a:gd name="T86" fmla="*/ 2147483646 w 69"/>
                <a:gd name="T87" fmla="*/ 2147483646 h 98"/>
                <a:gd name="T88" fmla="*/ 2147483646 w 69"/>
                <a:gd name="T89" fmla="*/ 2147483646 h 98"/>
                <a:gd name="T90" fmla="*/ 2147483646 w 69"/>
                <a:gd name="T91" fmla="*/ 2147483646 h 98"/>
                <a:gd name="T92" fmla="*/ 2147483646 w 69"/>
                <a:gd name="T93" fmla="*/ 2147483646 h 98"/>
                <a:gd name="T94" fmla="*/ 2147483646 w 69"/>
                <a:gd name="T95" fmla="*/ 2147483646 h 98"/>
                <a:gd name="T96" fmla="*/ 2147483646 w 69"/>
                <a:gd name="T97" fmla="*/ 2147483646 h 98"/>
                <a:gd name="T98" fmla="*/ 2147483646 w 69"/>
                <a:gd name="T99" fmla="*/ 2147483646 h 98"/>
                <a:gd name="T100" fmla="*/ 2147483646 w 69"/>
                <a:gd name="T101" fmla="*/ 2147483646 h 98"/>
                <a:gd name="T102" fmla="*/ 2147483646 w 69"/>
                <a:gd name="T103" fmla="*/ 2147483646 h 98"/>
                <a:gd name="T104" fmla="*/ 2147483646 w 69"/>
                <a:gd name="T105" fmla="*/ 2147483646 h 98"/>
                <a:gd name="T106" fmla="*/ 2147483646 w 69"/>
                <a:gd name="T107" fmla="*/ 2147483646 h 98"/>
                <a:gd name="T108" fmla="*/ 2147483646 w 69"/>
                <a:gd name="T109" fmla="*/ 2147483646 h 98"/>
                <a:gd name="T110" fmla="*/ 2147483646 w 69"/>
                <a:gd name="T111" fmla="*/ 2147483646 h 98"/>
                <a:gd name="T112" fmla="*/ 0 w 69"/>
                <a:gd name="T113" fmla="*/ 2147483646 h 98"/>
                <a:gd name="T114" fmla="*/ 2147483646 w 69"/>
                <a:gd name="T115" fmla="*/ 2147483646 h 98"/>
                <a:gd name="T116" fmla="*/ 2147483646 w 69"/>
                <a:gd name="T117" fmla="*/ 2147483646 h 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9" h="98">
                  <a:moveTo>
                    <a:pt x="8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30" y="25"/>
                  </a:lnTo>
                  <a:lnTo>
                    <a:pt x="33" y="28"/>
                  </a:lnTo>
                  <a:lnTo>
                    <a:pt x="42" y="30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59" y="37"/>
                  </a:lnTo>
                  <a:lnTo>
                    <a:pt x="59" y="43"/>
                  </a:lnTo>
                  <a:lnTo>
                    <a:pt x="53" y="43"/>
                  </a:lnTo>
                  <a:lnTo>
                    <a:pt x="51" y="44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45" y="48"/>
                  </a:lnTo>
                  <a:lnTo>
                    <a:pt x="45" y="54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48" y="55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9" y="55"/>
                  </a:lnTo>
                  <a:lnTo>
                    <a:pt x="61" y="61"/>
                  </a:lnTo>
                  <a:lnTo>
                    <a:pt x="66" y="77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6" y="82"/>
                  </a:lnTo>
                  <a:lnTo>
                    <a:pt x="66" y="85"/>
                  </a:lnTo>
                  <a:lnTo>
                    <a:pt x="67" y="87"/>
                  </a:lnTo>
                  <a:lnTo>
                    <a:pt x="67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4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3"/>
                  </a:lnTo>
                  <a:lnTo>
                    <a:pt x="56" y="86"/>
                  </a:lnTo>
                  <a:lnTo>
                    <a:pt x="55" y="81"/>
                  </a:lnTo>
                  <a:lnTo>
                    <a:pt x="52" y="76"/>
                  </a:lnTo>
                  <a:lnTo>
                    <a:pt x="50" y="71"/>
                  </a:lnTo>
                  <a:lnTo>
                    <a:pt x="48" y="68"/>
                  </a:lnTo>
                  <a:lnTo>
                    <a:pt x="50" y="67"/>
                  </a:lnTo>
                  <a:lnTo>
                    <a:pt x="47" y="67"/>
                  </a:lnTo>
                  <a:lnTo>
                    <a:pt x="45" y="66"/>
                  </a:lnTo>
                  <a:lnTo>
                    <a:pt x="43" y="63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38" y="63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3" y="70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39" y="78"/>
                  </a:lnTo>
                  <a:lnTo>
                    <a:pt x="36" y="75"/>
                  </a:lnTo>
                  <a:lnTo>
                    <a:pt x="35" y="75"/>
                  </a:lnTo>
                  <a:lnTo>
                    <a:pt x="35" y="79"/>
                  </a:lnTo>
                  <a:lnTo>
                    <a:pt x="32" y="79"/>
                  </a:lnTo>
                  <a:lnTo>
                    <a:pt x="31" y="81"/>
                  </a:lnTo>
                  <a:lnTo>
                    <a:pt x="30" y="79"/>
                  </a:lnTo>
                  <a:lnTo>
                    <a:pt x="29" y="79"/>
                  </a:lnTo>
                  <a:lnTo>
                    <a:pt x="29" y="81"/>
                  </a:lnTo>
                  <a:lnTo>
                    <a:pt x="28" y="82"/>
                  </a:lnTo>
                  <a:lnTo>
                    <a:pt x="28" y="81"/>
                  </a:lnTo>
                  <a:lnTo>
                    <a:pt x="27" y="79"/>
                  </a:lnTo>
                  <a:lnTo>
                    <a:pt x="25" y="81"/>
                  </a:lnTo>
                  <a:lnTo>
                    <a:pt x="25" y="71"/>
                  </a:lnTo>
                  <a:lnTo>
                    <a:pt x="23" y="66"/>
                  </a:lnTo>
                  <a:lnTo>
                    <a:pt x="21" y="61"/>
                  </a:lnTo>
                  <a:lnTo>
                    <a:pt x="22" y="59"/>
                  </a:lnTo>
                  <a:lnTo>
                    <a:pt x="23" y="58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4" y="43"/>
                  </a:lnTo>
                  <a:lnTo>
                    <a:pt x="11" y="39"/>
                  </a:lnTo>
                  <a:lnTo>
                    <a:pt x="11" y="35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" name="Freeform 10441"/>
            <p:cNvSpPr>
              <a:spLocks/>
            </p:cNvSpPr>
            <p:nvPr/>
          </p:nvSpPr>
          <p:spPr bwMode="auto">
            <a:xfrm>
              <a:off x="3291228" y="3261188"/>
              <a:ext cx="120258" cy="130021"/>
            </a:xfrm>
            <a:custGeom>
              <a:avLst/>
              <a:gdLst>
                <a:gd name="T0" fmla="*/ 2147483646 w 34"/>
                <a:gd name="T1" fmla="*/ 0 h 46"/>
                <a:gd name="T2" fmla="*/ 2147483646 w 34"/>
                <a:gd name="T3" fmla="*/ 0 h 46"/>
                <a:gd name="T4" fmla="*/ 2147483646 w 34"/>
                <a:gd name="T5" fmla="*/ 2147483646 h 46"/>
                <a:gd name="T6" fmla="*/ 2147483646 w 34"/>
                <a:gd name="T7" fmla="*/ 2147483646 h 46"/>
                <a:gd name="T8" fmla="*/ 2147483646 w 34"/>
                <a:gd name="T9" fmla="*/ 2147483646 h 46"/>
                <a:gd name="T10" fmla="*/ 2147483646 w 34"/>
                <a:gd name="T11" fmla="*/ 2147483646 h 46"/>
                <a:gd name="T12" fmla="*/ 2147483646 w 34"/>
                <a:gd name="T13" fmla="*/ 2147483646 h 46"/>
                <a:gd name="T14" fmla="*/ 2147483646 w 34"/>
                <a:gd name="T15" fmla="*/ 2147483646 h 46"/>
                <a:gd name="T16" fmla="*/ 2147483646 w 34"/>
                <a:gd name="T17" fmla="*/ 2147483646 h 46"/>
                <a:gd name="T18" fmla="*/ 2147483646 w 34"/>
                <a:gd name="T19" fmla="*/ 2147483646 h 46"/>
                <a:gd name="T20" fmla="*/ 2147483646 w 34"/>
                <a:gd name="T21" fmla="*/ 2147483646 h 46"/>
                <a:gd name="T22" fmla="*/ 2147483646 w 34"/>
                <a:gd name="T23" fmla="*/ 2147483646 h 46"/>
                <a:gd name="T24" fmla="*/ 2147483646 w 34"/>
                <a:gd name="T25" fmla="*/ 2147483646 h 46"/>
                <a:gd name="T26" fmla="*/ 2147483646 w 34"/>
                <a:gd name="T27" fmla="*/ 2147483646 h 46"/>
                <a:gd name="T28" fmla="*/ 2147483646 w 34"/>
                <a:gd name="T29" fmla="*/ 2147483646 h 46"/>
                <a:gd name="T30" fmla="*/ 2147483646 w 34"/>
                <a:gd name="T31" fmla="*/ 2147483646 h 46"/>
                <a:gd name="T32" fmla="*/ 2147483646 w 34"/>
                <a:gd name="T33" fmla="*/ 2147483646 h 46"/>
                <a:gd name="T34" fmla="*/ 2147483646 w 34"/>
                <a:gd name="T35" fmla="*/ 2147483646 h 46"/>
                <a:gd name="T36" fmla="*/ 2147483646 w 34"/>
                <a:gd name="T37" fmla="*/ 2147483646 h 46"/>
                <a:gd name="T38" fmla="*/ 2147483646 w 34"/>
                <a:gd name="T39" fmla="*/ 2147483646 h 46"/>
                <a:gd name="T40" fmla="*/ 2147483646 w 34"/>
                <a:gd name="T41" fmla="*/ 2147483646 h 46"/>
                <a:gd name="T42" fmla="*/ 2147483646 w 34"/>
                <a:gd name="T43" fmla="*/ 2147483646 h 46"/>
                <a:gd name="T44" fmla="*/ 2147483646 w 34"/>
                <a:gd name="T45" fmla="*/ 2147483646 h 46"/>
                <a:gd name="T46" fmla="*/ 2147483646 w 34"/>
                <a:gd name="T47" fmla="*/ 2147483646 h 46"/>
                <a:gd name="T48" fmla="*/ 2147483646 w 34"/>
                <a:gd name="T49" fmla="*/ 2147483646 h 46"/>
                <a:gd name="T50" fmla="*/ 2147483646 w 34"/>
                <a:gd name="T51" fmla="*/ 2147483646 h 46"/>
                <a:gd name="T52" fmla="*/ 2147483646 w 34"/>
                <a:gd name="T53" fmla="*/ 2147483646 h 46"/>
                <a:gd name="T54" fmla="*/ 2147483646 w 34"/>
                <a:gd name="T55" fmla="*/ 2147483646 h 46"/>
                <a:gd name="T56" fmla="*/ 2147483646 w 34"/>
                <a:gd name="T57" fmla="*/ 2147483646 h 46"/>
                <a:gd name="T58" fmla="*/ 2147483646 w 34"/>
                <a:gd name="T59" fmla="*/ 2147483646 h 46"/>
                <a:gd name="T60" fmla="*/ 2147483646 w 34"/>
                <a:gd name="T61" fmla="*/ 2147483646 h 46"/>
                <a:gd name="T62" fmla="*/ 2147483646 w 34"/>
                <a:gd name="T63" fmla="*/ 2147483646 h 46"/>
                <a:gd name="T64" fmla="*/ 2147483646 w 34"/>
                <a:gd name="T65" fmla="*/ 2147483646 h 46"/>
                <a:gd name="T66" fmla="*/ 2147483646 w 34"/>
                <a:gd name="T67" fmla="*/ 2147483646 h 46"/>
                <a:gd name="T68" fmla="*/ 2147483646 w 34"/>
                <a:gd name="T69" fmla="*/ 2147483646 h 46"/>
                <a:gd name="T70" fmla="*/ 2147483646 w 34"/>
                <a:gd name="T71" fmla="*/ 2147483646 h 46"/>
                <a:gd name="T72" fmla="*/ 2147483646 w 34"/>
                <a:gd name="T73" fmla="*/ 2147483646 h 46"/>
                <a:gd name="T74" fmla="*/ 2147483646 w 34"/>
                <a:gd name="T75" fmla="*/ 2147483646 h 46"/>
                <a:gd name="T76" fmla="*/ 2147483646 w 34"/>
                <a:gd name="T77" fmla="*/ 2147483646 h 46"/>
                <a:gd name="T78" fmla="*/ 2147483646 w 34"/>
                <a:gd name="T79" fmla="*/ 2147483646 h 46"/>
                <a:gd name="T80" fmla="*/ 2147483646 w 34"/>
                <a:gd name="T81" fmla="*/ 2147483646 h 46"/>
                <a:gd name="T82" fmla="*/ 2147483646 w 34"/>
                <a:gd name="T83" fmla="*/ 2147483646 h 46"/>
                <a:gd name="T84" fmla="*/ 2147483646 w 34"/>
                <a:gd name="T85" fmla="*/ 2147483646 h 46"/>
                <a:gd name="T86" fmla="*/ 2147483646 w 34"/>
                <a:gd name="T87" fmla="*/ 2147483646 h 46"/>
                <a:gd name="T88" fmla="*/ 2147483646 w 34"/>
                <a:gd name="T89" fmla="*/ 2147483646 h 46"/>
                <a:gd name="T90" fmla="*/ 2147483646 w 34"/>
                <a:gd name="T91" fmla="*/ 2147483646 h 46"/>
                <a:gd name="T92" fmla="*/ 0 w 34"/>
                <a:gd name="T93" fmla="*/ 2147483646 h 46"/>
                <a:gd name="T94" fmla="*/ 2147483646 w 34"/>
                <a:gd name="T95" fmla="*/ 2147483646 h 46"/>
                <a:gd name="T96" fmla="*/ 2147483646 w 34"/>
                <a:gd name="T97" fmla="*/ 2147483646 h 46"/>
                <a:gd name="T98" fmla="*/ 2147483646 w 34"/>
                <a:gd name="T99" fmla="*/ 2147483646 h 46"/>
                <a:gd name="T100" fmla="*/ 2147483646 w 34"/>
                <a:gd name="T101" fmla="*/ 2147483646 h 46"/>
                <a:gd name="T102" fmla="*/ 2147483646 w 34"/>
                <a:gd name="T103" fmla="*/ 2147483646 h 46"/>
                <a:gd name="T104" fmla="*/ 2147483646 w 34"/>
                <a:gd name="T105" fmla="*/ 2147483646 h 46"/>
                <a:gd name="T106" fmla="*/ 2147483646 w 34"/>
                <a:gd name="T107" fmla="*/ 2147483646 h 46"/>
                <a:gd name="T108" fmla="*/ 2147483646 w 34"/>
                <a:gd name="T109" fmla="*/ 2147483646 h 46"/>
                <a:gd name="T110" fmla="*/ 2147483646 w 34"/>
                <a:gd name="T111" fmla="*/ 2147483646 h 46"/>
                <a:gd name="T112" fmla="*/ 2147483646 w 34"/>
                <a:gd name="T113" fmla="*/ 2147483646 h 46"/>
                <a:gd name="T114" fmla="*/ 2147483646 w 34"/>
                <a:gd name="T115" fmla="*/ 2147483646 h 46"/>
                <a:gd name="T116" fmla="*/ 2147483646 w 34"/>
                <a:gd name="T117" fmla="*/ 2147483646 h 46"/>
                <a:gd name="T118" fmla="*/ 2147483646 w 34"/>
                <a:gd name="T119" fmla="*/ 2147483646 h 46"/>
                <a:gd name="T120" fmla="*/ 2147483646 w 34"/>
                <a:gd name="T121" fmla="*/ 2147483646 h 46"/>
                <a:gd name="T122" fmla="*/ 2147483646 w 34"/>
                <a:gd name="T123" fmla="*/ 0 h 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" h="46">
                  <a:moveTo>
                    <a:pt x="16" y="0"/>
                  </a:moveTo>
                  <a:lnTo>
                    <a:pt x="20" y="0"/>
                  </a:lnTo>
                  <a:lnTo>
                    <a:pt x="23" y="1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8" y="12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2" y="18"/>
                  </a:lnTo>
                  <a:lnTo>
                    <a:pt x="32" y="23"/>
                  </a:lnTo>
                  <a:lnTo>
                    <a:pt x="33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8" y="3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" name="Freeform 10442"/>
            <p:cNvSpPr>
              <a:spLocks/>
            </p:cNvSpPr>
            <p:nvPr/>
          </p:nvSpPr>
          <p:spPr bwMode="auto">
            <a:xfrm>
              <a:off x="3362491" y="3327088"/>
              <a:ext cx="173705" cy="176329"/>
            </a:xfrm>
            <a:custGeom>
              <a:avLst/>
              <a:gdLst>
                <a:gd name="T0" fmla="*/ 2147483646 w 49"/>
                <a:gd name="T1" fmla="*/ 0 h 62"/>
                <a:gd name="T2" fmla="*/ 2147483646 w 49"/>
                <a:gd name="T3" fmla="*/ 2147483646 h 62"/>
                <a:gd name="T4" fmla="*/ 2147483646 w 49"/>
                <a:gd name="T5" fmla="*/ 2147483646 h 62"/>
                <a:gd name="T6" fmla="*/ 2147483646 w 49"/>
                <a:gd name="T7" fmla="*/ 2147483646 h 62"/>
                <a:gd name="T8" fmla="*/ 2147483646 w 49"/>
                <a:gd name="T9" fmla="*/ 2147483646 h 62"/>
                <a:gd name="T10" fmla="*/ 2147483646 w 49"/>
                <a:gd name="T11" fmla="*/ 2147483646 h 62"/>
                <a:gd name="T12" fmla="*/ 2147483646 w 49"/>
                <a:gd name="T13" fmla="*/ 2147483646 h 62"/>
                <a:gd name="T14" fmla="*/ 2147483646 w 49"/>
                <a:gd name="T15" fmla="*/ 2147483646 h 62"/>
                <a:gd name="T16" fmla="*/ 2147483646 w 49"/>
                <a:gd name="T17" fmla="*/ 2147483646 h 62"/>
                <a:gd name="T18" fmla="*/ 2147483646 w 49"/>
                <a:gd name="T19" fmla="*/ 2147483646 h 62"/>
                <a:gd name="T20" fmla="*/ 2147483646 w 49"/>
                <a:gd name="T21" fmla="*/ 2147483646 h 62"/>
                <a:gd name="T22" fmla="*/ 2147483646 w 49"/>
                <a:gd name="T23" fmla="*/ 2147483646 h 62"/>
                <a:gd name="T24" fmla="*/ 2147483646 w 49"/>
                <a:gd name="T25" fmla="*/ 2147483646 h 62"/>
                <a:gd name="T26" fmla="*/ 2147483646 w 49"/>
                <a:gd name="T27" fmla="*/ 2147483646 h 62"/>
                <a:gd name="T28" fmla="*/ 2147483646 w 49"/>
                <a:gd name="T29" fmla="*/ 2147483646 h 62"/>
                <a:gd name="T30" fmla="*/ 2147483646 w 49"/>
                <a:gd name="T31" fmla="*/ 2147483646 h 62"/>
                <a:gd name="T32" fmla="*/ 2147483646 w 49"/>
                <a:gd name="T33" fmla="*/ 2147483646 h 62"/>
                <a:gd name="T34" fmla="*/ 2147483646 w 49"/>
                <a:gd name="T35" fmla="*/ 2147483646 h 62"/>
                <a:gd name="T36" fmla="*/ 2147483646 w 49"/>
                <a:gd name="T37" fmla="*/ 2147483646 h 62"/>
                <a:gd name="T38" fmla="*/ 2147483646 w 49"/>
                <a:gd name="T39" fmla="*/ 2147483646 h 62"/>
                <a:gd name="T40" fmla="*/ 2147483646 w 49"/>
                <a:gd name="T41" fmla="*/ 2147483646 h 62"/>
                <a:gd name="T42" fmla="*/ 2147483646 w 49"/>
                <a:gd name="T43" fmla="*/ 2147483646 h 62"/>
                <a:gd name="T44" fmla="*/ 2147483646 w 49"/>
                <a:gd name="T45" fmla="*/ 2147483646 h 62"/>
                <a:gd name="T46" fmla="*/ 2147483646 w 49"/>
                <a:gd name="T47" fmla="*/ 2147483646 h 62"/>
                <a:gd name="T48" fmla="*/ 2147483646 w 49"/>
                <a:gd name="T49" fmla="*/ 2147483646 h 62"/>
                <a:gd name="T50" fmla="*/ 2147483646 w 49"/>
                <a:gd name="T51" fmla="*/ 2147483646 h 62"/>
                <a:gd name="T52" fmla="*/ 2147483646 w 49"/>
                <a:gd name="T53" fmla="*/ 2147483646 h 62"/>
                <a:gd name="T54" fmla="*/ 2147483646 w 49"/>
                <a:gd name="T55" fmla="*/ 2147483646 h 62"/>
                <a:gd name="T56" fmla="*/ 2147483646 w 49"/>
                <a:gd name="T57" fmla="*/ 2147483646 h 62"/>
                <a:gd name="T58" fmla="*/ 2147483646 w 49"/>
                <a:gd name="T59" fmla="*/ 2147483646 h 62"/>
                <a:gd name="T60" fmla="*/ 2147483646 w 49"/>
                <a:gd name="T61" fmla="*/ 2147483646 h 62"/>
                <a:gd name="T62" fmla="*/ 2147483646 w 49"/>
                <a:gd name="T63" fmla="*/ 2147483646 h 62"/>
                <a:gd name="T64" fmla="*/ 2147483646 w 49"/>
                <a:gd name="T65" fmla="*/ 2147483646 h 62"/>
                <a:gd name="T66" fmla="*/ 2147483646 w 49"/>
                <a:gd name="T67" fmla="*/ 2147483646 h 62"/>
                <a:gd name="T68" fmla="*/ 2147483646 w 49"/>
                <a:gd name="T69" fmla="*/ 2147483646 h 62"/>
                <a:gd name="T70" fmla="*/ 2147483646 w 49"/>
                <a:gd name="T71" fmla="*/ 2147483646 h 62"/>
                <a:gd name="T72" fmla="*/ 2147483646 w 49"/>
                <a:gd name="T73" fmla="*/ 2147483646 h 62"/>
                <a:gd name="T74" fmla="*/ 2147483646 w 49"/>
                <a:gd name="T75" fmla="*/ 2147483646 h 62"/>
                <a:gd name="T76" fmla="*/ 2147483646 w 49"/>
                <a:gd name="T77" fmla="*/ 2147483646 h 62"/>
                <a:gd name="T78" fmla="*/ 2147483646 w 49"/>
                <a:gd name="T79" fmla="*/ 2147483646 h 62"/>
                <a:gd name="T80" fmla="*/ 2147483646 w 49"/>
                <a:gd name="T81" fmla="*/ 2147483646 h 62"/>
                <a:gd name="T82" fmla="*/ 2147483646 w 49"/>
                <a:gd name="T83" fmla="*/ 2147483646 h 62"/>
                <a:gd name="T84" fmla="*/ 2147483646 w 49"/>
                <a:gd name="T85" fmla="*/ 2147483646 h 62"/>
                <a:gd name="T86" fmla="*/ 2147483646 w 49"/>
                <a:gd name="T87" fmla="*/ 2147483646 h 62"/>
                <a:gd name="T88" fmla="*/ 2147483646 w 49"/>
                <a:gd name="T89" fmla="*/ 2147483646 h 62"/>
                <a:gd name="T90" fmla="*/ 2147483646 w 49"/>
                <a:gd name="T91" fmla="*/ 2147483646 h 62"/>
                <a:gd name="T92" fmla="*/ 2147483646 w 49"/>
                <a:gd name="T93" fmla="*/ 2147483646 h 62"/>
                <a:gd name="T94" fmla="*/ 2147483646 w 49"/>
                <a:gd name="T95" fmla="*/ 2147483646 h 62"/>
                <a:gd name="T96" fmla="*/ 2147483646 w 49"/>
                <a:gd name="T97" fmla="*/ 2147483646 h 62"/>
                <a:gd name="T98" fmla="*/ 2147483646 w 49"/>
                <a:gd name="T99" fmla="*/ 2147483646 h 62"/>
                <a:gd name="T100" fmla="*/ 2147483646 w 49"/>
                <a:gd name="T101" fmla="*/ 2147483646 h 62"/>
                <a:gd name="T102" fmla="*/ 2147483646 w 49"/>
                <a:gd name="T103" fmla="*/ 2147483646 h 62"/>
                <a:gd name="T104" fmla="*/ 0 w 49"/>
                <a:gd name="T105" fmla="*/ 2147483646 h 62"/>
                <a:gd name="T106" fmla="*/ 0 w 49"/>
                <a:gd name="T107" fmla="*/ 2147483646 h 62"/>
                <a:gd name="T108" fmla="*/ 2147483646 w 49"/>
                <a:gd name="T109" fmla="*/ 2147483646 h 62"/>
                <a:gd name="T110" fmla="*/ 2147483646 w 49"/>
                <a:gd name="T111" fmla="*/ 2147483646 h 62"/>
                <a:gd name="T112" fmla="*/ 2147483646 w 49"/>
                <a:gd name="T113" fmla="*/ 2147483646 h 62"/>
                <a:gd name="T114" fmla="*/ 2147483646 w 49"/>
                <a:gd name="T115" fmla="*/ 2147483646 h 62"/>
                <a:gd name="T116" fmla="*/ 2147483646 w 49"/>
                <a:gd name="T117" fmla="*/ 2147483646 h 62"/>
                <a:gd name="T118" fmla="*/ 2147483646 w 49"/>
                <a:gd name="T119" fmla="*/ 2147483646 h 62"/>
                <a:gd name="T120" fmla="*/ 2147483646 w 49"/>
                <a:gd name="T121" fmla="*/ 2147483646 h 62"/>
                <a:gd name="T122" fmla="*/ 2147483646 w 49"/>
                <a:gd name="T123" fmla="*/ 2147483646 h 62"/>
                <a:gd name="T124" fmla="*/ 2147483646 w 49"/>
                <a:gd name="T125" fmla="*/ 0 h 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9" h="62">
                  <a:moveTo>
                    <a:pt x="19" y="0"/>
                  </a:moveTo>
                  <a:lnTo>
                    <a:pt x="20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6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6"/>
                  </a:lnTo>
                  <a:lnTo>
                    <a:pt x="37" y="18"/>
                  </a:lnTo>
                  <a:lnTo>
                    <a:pt x="37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7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5" y="56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3" y="47"/>
                  </a:lnTo>
                  <a:lnTo>
                    <a:pt x="22" y="45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" name="Freeform 10443"/>
            <p:cNvSpPr>
              <a:spLocks/>
            </p:cNvSpPr>
            <p:nvPr/>
          </p:nvSpPr>
          <p:spPr bwMode="auto">
            <a:xfrm>
              <a:off x="3164289" y="3086639"/>
              <a:ext cx="120258" cy="35623"/>
            </a:xfrm>
            <a:custGeom>
              <a:avLst/>
              <a:gdLst>
                <a:gd name="T0" fmla="*/ 2147483647 w 34"/>
                <a:gd name="T1" fmla="*/ 0 h 12"/>
                <a:gd name="T2" fmla="*/ 2147483647 w 34"/>
                <a:gd name="T3" fmla="*/ 0 h 12"/>
                <a:gd name="T4" fmla="*/ 2147483647 w 34"/>
                <a:gd name="T5" fmla="*/ 2147483647 h 12"/>
                <a:gd name="T6" fmla="*/ 2147483647 w 34"/>
                <a:gd name="T7" fmla="*/ 2147483647 h 12"/>
                <a:gd name="T8" fmla="*/ 2147483647 w 34"/>
                <a:gd name="T9" fmla="*/ 2147483647 h 12"/>
                <a:gd name="T10" fmla="*/ 2147483647 w 34"/>
                <a:gd name="T11" fmla="*/ 2147483647 h 12"/>
                <a:gd name="T12" fmla="*/ 2147483647 w 34"/>
                <a:gd name="T13" fmla="*/ 2147483647 h 12"/>
                <a:gd name="T14" fmla="*/ 2147483647 w 34"/>
                <a:gd name="T15" fmla="*/ 2147483647 h 12"/>
                <a:gd name="T16" fmla="*/ 2147483647 w 34"/>
                <a:gd name="T17" fmla="*/ 2147483647 h 12"/>
                <a:gd name="T18" fmla="*/ 2147483647 w 34"/>
                <a:gd name="T19" fmla="*/ 2147483647 h 12"/>
                <a:gd name="T20" fmla="*/ 2147483647 w 34"/>
                <a:gd name="T21" fmla="*/ 2147483647 h 12"/>
                <a:gd name="T22" fmla="*/ 2147483647 w 34"/>
                <a:gd name="T23" fmla="*/ 2147483647 h 12"/>
                <a:gd name="T24" fmla="*/ 2147483647 w 34"/>
                <a:gd name="T25" fmla="*/ 2147483647 h 12"/>
                <a:gd name="T26" fmla="*/ 2147483647 w 34"/>
                <a:gd name="T27" fmla="*/ 2147483647 h 12"/>
                <a:gd name="T28" fmla="*/ 2147483647 w 34"/>
                <a:gd name="T29" fmla="*/ 2147483647 h 12"/>
                <a:gd name="T30" fmla="*/ 2147483647 w 34"/>
                <a:gd name="T31" fmla="*/ 2147483647 h 12"/>
                <a:gd name="T32" fmla="*/ 2147483647 w 34"/>
                <a:gd name="T33" fmla="*/ 2147483647 h 12"/>
                <a:gd name="T34" fmla="*/ 2147483647 w 34"/>
                <a:gd name="T35" fmla="*/ 2147483647 h 12"/>
                <a:gd name="T36" fmla="*/ 2147483647 w 34"/>
                <a:gd name="T37" fmla="*/ 2147483647 h 12"/>
                <a:gd name="T38" fmla="*/ 2147483647 w 34"/>
                <a:gd name="T39" fmla="*/ 2147483647 h 12"/>
                <a:gd name="T40" fmla="*/ 2147483647 w 34"/>
                <a:gd name="T41" fmla="*/ 2147483647 h 12"/>
                <a:gd name="T42" fmla="*/ 2147483647 w 34"/>
                <a:gd name="T43" fmla="*/ 2147483647 h 12"/>
                <a:gd name="T44" fmla="*/ 2147483647 w 34"/>
                <a:gd name="T45" fmla="*/ 2147483647 h 12"/>
                <a:gd name="T46" fmla="*/ 2147483647 w 34"/>
                <a:gd name="T47" fmla="*/ 2147483647 h 12"/>
                <a:gd name="T48" fmla="*/ 2147483647 w 34"/>
                <a:gd name="T49" fmla="*/ 2147483647 h 12"/>
                <a:gd name="T50" fmla="*/ 2147483647 w 34"/>
                <a:gd name="T51" fmla="*/ 2147483647 h 12"/>
                <a:gd name="T52" fmla="*/ 2147483647 w 34"/>
                <a:gd name="T53" fmla="*/ 2147483647 h 12"/>
                <a:gd name="T54" fmla="*/ 2147483647 w 34"/>
                <a:gd name="T55" fmla="*/ 2147483647 h 12"/>
                <a:gd name="T56" fmla="*/ 2147483647 w 34"/>
                <a:gd name="T57" fmla="*/ 2147483647 h 12"/>
                <a:gd name="T58" fmla="*/ 2147483647 w 34"/>
                <a:gd name="T59" fmla="*/ 2147483647 h 12"/>
                <a:gd name="T60" fmla="*/ 2147483647 w 34"/>
                <a:gd name="T61" fmla="*/ 2147483647 h 12"/>
                <a:gd name="T62" fmla="*/ 2147483647 w 34"/>
                <a:gd name="T63" fmla="*/ 2147483647 h 12"/>
                <a:gd name="T64" fmla="*/ 2147483647 w 34"/>
                <a:gd name="T65" fmla="*/ 2147483647 h 12"/>
                <a:gd name="T66" fmla="*/ 0 w 34"/>
                <a:gd name="T67" fmla="*/ 2147483647 h 12"/>
                <a:gd name="T68" fmla="*/ 2147483647 w 34"/>
                <a:gd name="T69" fmla="*/ 2147483647 h 12"/>
                <a:gd name="T70" fmla="*/ 2147483647 w 34"/>
                <a:gd name="T71" fmla="*/ 2147483647 h 12"/>
                <a:gd name="T72" fmla="*/ 2147483647 w 34"/>
                <a:gd name="T73" fmla="*/ 2147483647 h 12"/>
                <a:gd name="T74" fmla="*/ 2147483647 w 34"/>
                <a:gd name="T75" fmla="*/ 2147483647 h 12"/>
                <a:gd name="T76" fmla="*/ 2147483647 w 34"/>
                <a:gd name="T77" fmla="*/ 0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4" h="12">
                  <a:moveTo>
                    <a:pt x="11" y="0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24" y="4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0" name="Freeform 10444"/>
            <p:cNvSpPr>
              <a:spLocks noEditPoints="1"/>
            </p:cNvSpPr>
            <p:nvPr/>
          </p:nvSpPr>
          <p:spPr bwMode="auto">
            <a:xfrm>
              <a:off x="3124200" y="2956620"/>
              <a:ext cx="249422" cy="199483"/>
            </a:xfrm>
            <a:custGeom>
              <a:avLst/>
              <a:gdLst>
                <a:gd name="T0" fmla="*/ 2147483646 w 70"/>
                <a:gd name="T1" fmla="*/ 2147483646 h 70"/>
                <a:gd name="T2" fmla="*/ 2147483646 w 70"/>
                <a:gd name="T3" fmla="*/ 2147483646 h 70"/>
                <a:gd name="T4" fmla="*/ 2147483646 w 70"/>
                <a:gd name="T5" fmla="*/ 0 h 70"/>
                <a:gd name="T6" fmla="*/ 2147483646 w 70"/>
                <a:gd name="T7" fmla="*/ 2147483646 h 70"/>
                <a:gd name="T8" fmla="*/ 2147483646 w 70"/>
                <a:gd name="T9" fmla="*/ 2147483646 h 70"/>
                <a:gd name="T10" fmla="*/ 2147483646 w 70"/>
                <a:gd name="T11" fmla="*/ 2147483646 h 70"/>
                <a:gd name="T12" fmla="*/ 2147483646 w 70"/>
                <a:gd name="T13" fmla="*/ 2147483646 h 70"/>
                <a:gd name="T14" fmla="*/ 2147483646 w 70"/>
                <a:gd name="T15" fmla="*/ 2147483646 h 70"/>
                <a:gd name="T16" fmla="*/ 2147483646 w 70"/>
                <a:gd name="T17" fmla="*/ 2147483646 h 70"/>
                <a:gd name="T18" fmla="*/ 2147483646 w 70"/>
                <a:gd name="T19" fmla="*/ 2147483646 h 70"/>
                <a:gd name="T20" fmla="*/ 2147483646 w 70"/>
                <a:gd name="T21" fmla="*/ 2147483646 h 70"/>
                <a:gd name="T22" fmla="*/ 2147483646 w 70"/>
                <a:gd name="T23" fmla="*/ 2147483646 h 70"/>
                <a:gd name="T24" fmla="*/ 2147483646 w 70"/>
                <a:gd name="T25" fmla="*/ 2147483646 h 70"/>
                <a:gd name="T26" fmla="*/ 2147483646 w 70"/>
                <a:gd name="T27" fmla="*/ 2147483646 h 70"/>
                <a:gd name="T28" fmla="*/ 2147483646 w 70"/>
                <a:gd name="T29" fmla="*/ 2147483646 h 70"/>
                <a:gd name="T30" fmla="*/ 2147483646 w 70"/>
                <a:gd name="T31" fmla="*/ 2147483646 h 70"/>
                <a:gd name="T32" fmla="*/ 2147483646 w 70"/>
                <a:gd name="T33" fmla="*/ 2147483646 h 70"/>
                <a:gd name="T34" fmla="*/ 2147483646 w 70"/>
                <a:gd name="T35" fmla="*/ 2147483646 h 70"/>
                <a:gd name="T36" fmla="*/ 2147483646 w 70"/>
                <a:gd name="T37" fmla="*/ 2147483646 h 70"/>
                <a:gd name="T38" fmla="*/ 2147483646 w 70"/>
                <a:gd name="T39" fmla="*/ 2147483646 h 70"/>
                <a:gd name="T40" fmla="*/ 2147483646 w 70"/>
                <a:gd name="T41" fmla="*/ 2147483646 h 70"/>
                <a:gd name="T42" fmla="*/ 2147483646 w 70"/>
                <a:gd name="T43" fmla="*/ 2147483646 h 70"/>
                <a:gd name="T44" fmla="*/ 2147483646 w 70"/>
                <a:gd name="T45" fmla="*/ 2147483646 h 70"/>
                <a:gd name="T46" fmla="*/ 2147483646 w 70"/>
                <a:gd name="T47" fmla="*/ 2147483646 h 70"/>
                <a:gd name="T48" fmla="*/ 2147483646 w 70"/>
                <a:gd name="T49" fmla="*/ 2147483646 h 70"/>
                <a:gd name="T50" fmla="*/ 2147483646 w 70"/>
                <a:gd name="T51" fmla="*/ 2147483646 h 70"/>
                <a:gd name="T52" fmla="*/ 2147483646 w 70"/>
                <a:gd name="T53" fmla="*/ 2147483646 h 70"/>
                <a:gd name="T54" fmla="*/ 2147483646 w 70"/>
                <a:gd name="T55" fmla="*/ 2147483646 h 70"/>
                <a:gd name="T56" fmla="*/ 2147483646 w 70"/>
                <a:gd name="T57" fmla="*/ 2147483646 h 70"/>
                <a:gd name="T58" fmla="*/ 2147483646 w 70"/>
                <a:gd name="T59" fmla="*/ 2147483646 h 70"/>
                <a:gd name="T60" fmla="*/ 2147483646 w 70"/>
                <a:gd name="T61" fmla="*/ 2147483646 h 70"/>
                <a:gd name="T62" fmla="*/ 2147483646 w 70"/>
                <a:gd name="T63" fmla="*/ 2147483646 h 70"/>
                <a:gd name="T64" fmla="*/ 2147483646 w 70"/>
                <a:gd name="T65" fmla="*/ 2147483646 h 70"/>
                <a:gd name="T66" fmla="*/ 2147483646 w 70"/>
                <a:gd name="T67" fmla="*/ 2147483646 h 70"/>
                <a:gd name="T68" fmla="*/ 2147483646 w 70"/>
                <a:gd name="T69" fmla="*/ 2147483646 h 70"/>
                <a:gd name="T70" fmla="*/ 2147483646 w 70"/>
                <a:gd name="T71" fmla="*/ 2147483646 h 70"/>
                <a:gd name="T72" fmla="*/ 2147483646 w 70"/>
                <a:gd name="T73" fmla="*/ 2147483646 h 70"/>
                <a:gd name="T74" fmla="*/ 2147483646 w 70"/>
                <a:gd name="T75" fmla="*/ 2147483646 h 70"/>
                <a:gd name="T76" fmla="*/ 2147483646 w 70"/>
                <a:gd name="T77" fmla="*/ 2147483646 h 70"/>
                <a:gd name="T78" fmla="*/ 2147483646 w 70"/>
                <a:gd name="T79" fmla="*/ 2147483646 h 70"/>
                <a:gd name="T80" fmla="*/ 2147483646 w 70"/>
                <a:gd name="T81" fmla="*/ 2147483646 h 70"/>
                <a:gd name="T82" fmla="*/ 2147483646 w 70"/>
                <a:gd name="T83" fmla="*/ 2147483646 h 70"/>
                <a:gd name="T84" fmla="*/ 2147483646 w 70"/>
                <a:gd name="T85" fmla="*/ 2147483646 h 70"/>
                <a:gd name="T86" fmla="*/ 2147483646 w 70"/>
                <a:gd name="T87" fmla="*/ 2147483646 h 70"/>
                <a:gd name="T88" fmla="*/ 2147483646 w 70"/>
                <a:gd name="T89" fmla="*/ 2147483646 h 70"/>
                <a:gd name="T90" fmla="*/ 2147483646 w 70"/>
                <a:gd name="T91" fmla="*/ 2147483646 h 70"/>
                <a:gd name="T92" fmla="*/ 2147483646 w 70"/>
                <a:gd name="T93" fmla="*/ 2147483646 h 70"/>
                <a:gd name="T94" fmla="*/ 2147483646 w 70"/>
                <a:gd name="T95" fmla="*/ 2147483646 h 70"/>
                <a:gd name="T96" fmla="*/ 2147483646 w 70"/>
                <a:gd name="T97" fmla="*/ 2147483646 h 70"/>
                <a:gd name="T98" fmla="*/ 2147483646 w 70"/>
                <a:gd name="T99" fmla="*/ 2147483646 h 70"/>
                <a:gd name="T100" fmla="*/ 2147483646 w 70"/>
                <a:gd name="T101" fmla="*/ 2147483646 h 70"/>
                <a:gd name="T102" fmla="*/ 2147483646 w 70"/>
                <a:gd name="T103" fmla="*/ 2147483646 h 70"/>
                <a:gd name="T104" fmla="*/ 0 w 70"/>
                <a:gd name="T105" fmla="*/ 2147483646 h 70"/>
                <a:gd name="T106" fmla="*/ 2147483646 w 70"/>
                <a:gd name="T107" fmla="*/ 2147483646 h 70"/>
                <a:gd name="T108" fmla="*/ 2147483646 w 70"/>
                <a:gd name="T109" fmla="*/ 2147483646 h 70"/>
                <a:gd name="T110" fmla="*/ 2147483646 w 70"/>
                <a:gd name="T111" fmla="*/ 2147483646 h 70"/>
                <a:gd name="T112" fmla="*/ 2147483646 w 70"/>
                <a:gd name="T113" fmla="*/ 2147483646 h 70"/>
                <a:gd name="T114" fmla="*/ 2147483646 w 70"/>
                <a:gd name="T115" fmla="*/ 2147483646 h 70"/>
                <a:gd name="T116" fmla="*/ 2147483646 w 70"/>
                <a:gd name="T117" fmla="*/ 2147483646 h 70"/>
                <a:gd name="T118" fmla="*/ 2147483646 w 70"/>
                <a:gd name="T119" fmla="*/ 2147483646 h 70"/>
                <a:gd name="T120" fmla="*/ 2147483646 w 70"/>
                <a:gd name="T121" fmla="*/ 2147483646 h 70"/>
                <a:gd name="T122" fmla="*/ 2147483646 w 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" h="70">
                  <a:moveTo>
                    <a:pt x="26" y="62"/>
                  </a:moveTo>
                  <a:lnTo>
                    <a:pt x="27" y="63"/>
                  </a:lnTo>
                  <a:lnTo>
                    <a:pt x="29" y="63"/>
                  </a:lnTo>
                  <a:lnTo>
                    <a:pt x="31" y="62"/>
                  </a:lnTo>
                  <a:lnTo>
                    <a:pt x="26" y="62"/>
                  </a:lnTo>
                  <a:close/>
                  <a:moveTo>
                    <a:pt x="34" y="0"/>
                  </a:moveTo>
                  <a:lnTo>
                    <a:pt x="35" y="0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8" y="27"/>
                  </a:lnTo>
                  <a:lnTo>
                    <a:pt x="60" y="28"/>
                  </a:lnTo>
                  <a:lnTo>
                    <a:pt x="60" y="31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2" y="39"/>
                  </a:lnTo>
                  <a:lnTo>
                    <a:pt x="62" y="45"/>
                  </a:lnTo>
                  <a:lnTo>
                    <a:pt x="63" y="47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65" y="50"/>
                  </a:lnTo>
                  <a:lnTo>
                    <a:pt x="66" y="47"/>
                  </a:lnTo>
                  <a:lnTo>
                    <a:pt x="70" y="54"/>
                  </a:lnTo>
                  <a:lnTo>
                    <a:pt x="70" y="62"/>
                  </a:lnTo>
                  <a:lnTo>
                    <a:pt x="67" y="68"/>
                  </a:lnTo>
                  <a:lnTo>
                    <a:pt x="60" y="68"/>
                  </a:lnTo>
                  <a:lnTo>
                    <a:pt x="58" y="67"/>
                  </a:lnTo>
                  <a:lnTo>
                    <a:pt x="49" y="67"/>
                  </a:lnTo>
                  <a:lnTo>
                    <a:pt x="47" y="66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5" y="65"/>
                  </a:lnTo>
                  <a:lnTo>
                    <a:pt x="33" y="63"/>
                  </a:lnTo>
                  <a:lnTo>
                    <a:pt x="32" y="63"/>
                  </a:lnTo>
                  <a:lnTo>
                    <a:pt x="31" y="65"/>
                  </a:lnTo>
                  <a:lnTo>
                    <a:pt x="27" y="65"/>
                  </a:lnTo>
                  <a:lnTo>
                    <a:pt x="25" y="66"/>
                  </a:lnTo>
                  <a:lnTo>
                    <a:pt x="18" y="66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9" y="65"/>
                  </a:lnTo>
                  <a:lnTo>
                    <a:pt x="20" y="63"/>
                  </a:lnTo>
                  <a:lnTo>
                    <a:pt x="25" y="63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2" y="65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6" y="53"/>
                  </a:lnTo>
                  <a:lnTo>
                    <a:pt x="41" y="53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4" y="50"/>
                  </a:lnTo>
                  <a:lnTo>
                    <a:pt x="35" y="50"/>
                  </a:lnTo>
                  <a:lnTo>
                    <a:pt x="29" y="47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16" y="48"/>
                  </a:lnTo>
                  <a:lnTo>
                    <a:pt x="11" y="50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3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6" y="7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" name="Freeform 10445"/>
            <p:cNvSpPr>
              <a:spLocks/>
            </p:cNvSpPr>
            <p:nvPr/>
          </p:nvSpPr>
          <p:spPr bwMode="auto">
            <a:xfrm>
              <a:off x="3166515" y="3136512"/>
              <a:ext cx="106895" cy="67682"/>
            </a:xfrm>
            <a:custGeom>
              <a:avLst/>
              <a:gdLst>
                <a:gd name="T0" fmla="*/ 2147483647 w 30"/>
                <a:gd name="T1" fmla="*/ 0 h 24"/>
                <a:gd name="T2" fmla="*/ 2147483647 w 30"/>
                <a:gd name="T3" fmla="*/ 2147483647 h 24"/>
                <a:gd name="T4" fmla="*/ 2147483647 w 30"/>
                <a:gd name="T5" fmla="*/ 2147483647 h 24"/>
                <a:gd name="T6" fmla="*/ 2147483647 w 30"/>
                <a:gd name="T7" fmla="*/ 2147483647 h 24"/>
                <a:gd name="T8" fmla="*/ 2147483647 w 30"/>
                <a:gd name="T9" fmla="*/ 2147483647 h 24"/>
                <a:gd name="T10" fmla="*/ 2147483647 w 30"/>
                <a:gd name="T11" fmla="*/ 2147483647 h 24"/>
                <a:gd name="T12" fmla="*/ 2147483647 w 30"/>
                <a:gd name="T13" fmla="*/ 2147483647 h 24"/>
                <a:gd name="T14" fmla="*/ 2147483647 w 30"/>
                <a:gd name="T15" fmla="*/ 2147483647 h 24"/>
                <a:gd name="T16" fmla="*/ 2147483647 w 30"/>
                <a:gd name="T17" fmla="*/ 2147483647 h 24"/>
                <a:gd name="T18" fmla="*/ 2147483647 w 30"/>
                <a:gd name="T19" fmla="*/ 2147483647 h 24"/>
                <a:gd name="T20" fmla="*/ 2147483647 w 30"/>
                <a:gd name="T21" fmla="*/ 2147483647 h 24"/>
                <a:gd name="T22" fmla="*/ 2147483647 w 30"/>
                <a:gd name="T23" fmla="*/ 2147483647 h 24"/>
                <a:gd name="T24" fmla="*/ 2147483647 w 30"/>
                <a:gd name="T25" fmla="*/ 2147483647 h 24"/>
                <a:gd name="T26" fmla="*/ 2147483647 w 30"/>
                <a:gd name="T27" fmla="*/ 2147483647 h 24"/>
                <a:gd name="T28" fmla="*/ 2147483647 w 30"/>
                <a:gd name="T29" fmla="*/ 2147483647 h 24"/>
                <a:gd name="T30" fmla="*/ 2147483647 w 30"/>
                <a:gd name="T31" fmla="*/ 2147483647 h 24"/>
                <a:gd name="T32" fmla="*/ 2147483647 w 30"/>
                <a:gd name="T33" fmla="*/ 2147483647 h 24"/>
                <a:gd name="T34" fmla="*/ 2147483647 w 30"/>
                <a:gd name="T35" fmla="*/ 2147483647 h 24"/>
                <a:gd name="T36" fmla="*/ 2147483647 w 30"/>
                <a:gd name="T37" fmla="*/ 2147483647 h 24"/>
                <a:gd name="T38" fmla="*/ 2147483647 w 30"/>
                <a:gd name="T39" fmla="*/ 2147483647 h 24"/>
                <a:gd name="T40" fmla="*/ 2147483647 w 30"/>
                <a:gd name="T41" fmla="*/ 2147483647 h 24"/>
                <a:gd name="T42" fmla="*/ 2147483647 w 30"/>
                <a:gd name="T43" fmla="*/ 2147483647 h 24"/>
                <a:gd name="T44" fmla="*/ 2147483647 w 30"/>
                <a:gd name="T45" fmla="*/ 2147483647 h 24"/>
                <a:gd name="T46" fmla="*/ 2147483647 w 30"/>
                <a:gd name="T47" fmla="*/ 2147483647 h 24"/>
                <a:gd name="T48" fmla="*/ 2147483647 w 30"/>
                <a:gd name="T49" fmla="*/ 2147483647 h 24"/>
                <a:gd name="T50" fmla="*/ 2147483647 w 30"/>
                <a:gd name="T51" fmla="*/ 2147483647 h 24"/>
                <a:gd name="T52" fmla="*/ 2147483647 w 30"/>
                <a:gd name="T53" fmla="*/ 2147483647 h 24"/>
                <a:gd name="T54" fmla="*/ 2147483647 w 30"/>
                <a:gd name="T55" fmla="*/ 2147483647 h 24"/>
                <a:gd name="T56" fmla="*/ 2147483647 w 30"/>
                <a:gd name="T57" fmla="*/ 2147483647 h 24"/>
                <a:gd name="T58" fmla="*/ 2147483647 w 30"/>
                <a:gd name="T59" fmla="*/ 2147483647 h 24"/>
                <a:gd name="T60" fmla="*/ 2147483647 w 30"/>
                <a:gd name="T61" fmla="*/ 2147483647 h 24"/>
                <a:gd name="T62" fmla="*/ 2147483647 w 30"/>
                <a:gd name="T63" fmla="*/ 2147483647 h 24"/>
                <a:gd name="T64" fmla="*/ 2147483647 w 30"/>
                <a:gd name="T65" fmla="*/ 2147483647 h 24"/>
                <a:gd name="T66" fmla="*/ 2147483647 w 3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" h="24">
                  <a:moveTo>
                    <a:pt x="20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2" name="Freeform 10446"/>
            <p:cNvSpPr>
              <a:spLocks/>
            </p:cNvSpPr>
            <p:nvPr/>
          </p:nvSpPr>
          <p:spPr bwMode="auto">
            <a:xfrm>
              <a:off x="3219962" y="3143637"/>
              <a:ext cx="302870" cy="240449"/>
            </a:xfrm>
            <a:custGeom>
              <a:avLst/>
              <a:gdLst>
                <a:gd name="T0" fmla="*/ 2147483647 w 85"/>
                <a:gd name="T1" fmla="*/ 2147483647 h 84"/>
                <a:gd name="T2" fmla="*/ 2147483647 w 85"/>
                <a:gd name="T3" fmla="*/ 2147483647 h 84"/>
                <a:gd name="T4" fmla="*/ 2147483647 w 85"/>
                <a:gd name="T5" fmla="*/ 2147483647 h 84"/>
                <a:gd name="T6" fmla="*/ 2147483647 w 85"/>
                <a:gd name="T7" fmla="*/ 2147483647 h 84"/>
                <a:gd name="T8" fmla="*/ 2147483647 w 85"/>
                <a:gd name="T9" fmla="*/ 2147483647 h 84"/>
                <a:gd name="T10" fmla="*/ 2147483647 w 85"/>
                <a:gd name="T11" fmla="*/ 2147483647 h 84"/>
                <a:gd name="T12" fmla="*/ 2147483647 w 85"/>
                <a:gd name="T13" fmla="*/ 2147483647 h 84"/>
                <a:gd name="T14" fmla="*/ 2147483647 w 85"/>
                <a:gd name="T15" fmla="*/ 2147483647 h 84"/>
                <a:gd name="T16" fmla="*/ 2147483647 w 85"/>
                <a:gd name="T17" fmla="*/ 2147483647 h 84"/>
                <a:gd name="T18" fmla="*/ 2147483647 w 85"/>
                <a:gd name="T19" fmla="*/ 2147483647 h 84"/>
                <a:gd name="T20" fmla="*/ 2147483647 w 85"/>
                <a:gd name="T21" fmla="*/ 2147483647 h 84"/>
                <a:gd name="T22" fmla="*/ 2147483647 w 85"/>
                <a:gd name="T23" fmla="*/ 2147483647 h 84"/>
                <a:gd name="T24" fmla="*/ 2147483647 w 85"/>
                <a:gd name="T25" fmla="*/ 2147483647 h 84"/>
                <a:gd name="T26" fmla="*/ 2147483647 w 85"/>
                <a:gd name="T27" fmla="*/ 2147483647 h 84"/>
                <a:gd name="T28" fmla="*/ 2147483647 w 85"/>
                <a:gd name="T29" fmla="*/ 2147483647 h 84"/>
                <a:gd name="T30" fmla="*/ 2147483647 w 85"/>
                <a:gd name="T31" fmla="*/ 2147483647 h 84"/>
                <a:gd name="T32" fmla="*/ 2147483647 w 85"/>
                <a:gd name="T33" fmla="*/ 2147483647 h 84"/>
                <a:gd name="T34" fmla="*/ 2147483647 w 85"/>
                <a:gd name="T35" fmla="*/ 2147483647 h 84"/>
                <a:gd name="T36" fmla="*/ 2147483647 w 85"/>
                <a:gd name="T37" fmla="*/ 2147483647 h 84"/>
                <a:gd name="T38" fmla="*/ 2147483647 w 85"/>
                <a:gd name="T39" fmla="*/ 2147483647 h 84"/>
                <a:gd name="T40" fmla="*/ 2147483647 w 85"/>
                <a:gd name="T41" fmla="*/ 2147483647 h 84"/>
                <a:gd name="T42" fmla="*/ 2147483647 w 85"/>
                <a:gd name="T43" fmla="*/ 2147483647 h 84"/>
                <a:gd name="T44" fmla="*/ 2147483647 w 85"/>
                <a:gd name="T45" fmla="*/ 2147483647 h 84"/>
                <a:gd name="T46" fmla="*/ 2147483647 w 85"/>
                <a:gd name="T47" fmla="*/ 2147483647 h 84"/>
                <a:gd name="T48" fmla="*/ 2147483647 w 85"/>
                <a:gd name="T49" fmla="*/ 2147483647 h 84"/>
                <a:gd name="T50" fmla="*/ 2147483647 w 85"/>
                <a:gd name="T51" fmla="*/ 2147483647 h 84"/>
                <a:gd name="T52" fmla="*/ 2147483647 w 85"/>
                <a:gd name="T53" fmla="*/ 2147483647 h 84"/>
                <a:gd name="T54" fmla="*/ 2147483647 w 85"/>
                <a:gd name="T55" fmla="*/ 2147483647 h 84"/>
                <a:gd name="T56" fmla="*/ 2147483647 w 85"/>
                <a:gd name="T57" fmla="*/ 2147483647 h 84"/>
                <a:gd name="T58" fmla="*/ 2147483647 w 85"/>
                <a:gd name="T59" fmla="*/ 2147483647 h 84"/>
                <a:gd name="T60" fmla="*/ 2147483647 w 85"/>
                <a:gd name="T61" fmla="*/ 2147483647 h 84"/>
                <a:gd name="T62" fmla="*/ 2147483647 w 85"/>
                <a:gd name="T63" fmla="*/ 2147483647 h 84"/>
                <a:gd name="T64" fmla="*/ 2147483647 w 85"/>
                <a:gd name="T65" fmla="*/ 2147483647 h 84"/>
                <a:gd name="T66" fmla="*/ 2147483647 w 85"/>
                <a:gd name="T67" fmla="*/ 2147483647 h 84"/>
                <a:gd name="T68" fmla="*/ 2147483647 w 85"/>
                <a:gd name="T69" fmla="*/ 2147483647 h 84"/>
                <a:gd name="T70" fmla="*/ 2147483647 w 85"/>
                <a:gd name="T71" fmla="*/ 2147483647 h 84"/>
                <a:gd name="T72" fmla="*/ 2147483647 w 85"/>
                <a:gd name="T73" fmla="*/ 2147483647 h 84"/>
                <a:gd name="T74" fmla="*/ 2147483647 w 85"/>
                <a:gd name="T75" fmla="*/ 2147483647 h 84"/>
                <a:gd name="T76" fmla="*/ 2147483647 w 85"/>
                <a:gd name="T77" fmla="*/ 2147483647 h 84"/>
                <a:gd name="T78" fmla="*/ 2147483647 w 85"/>
                <a:gd name="T79" fmla="*/ 2147483647 h 84"/>
                <a:gd name="T80" fmla="*/ 2147483647 w 85"/>
                <a:gd name="T81" fmla="*/ 2147483647 h 84"/>
                <a:gd name="T82" fmla="*/ 2147483647 w 85"/>
                <a:gd name="T83" fmla="*/ 2147483647 h 84"/>
                <a:gd name="T84" fmla="*/ 2147483647 w 85"/>
                <a:gd name="T85" fmla="*/ 2147483647 h 84"/>
                <a:gd name="T86" fmla="*/ 2147483647 w 85"/>
                <a:gd name="T87" fmla="*/ 2147483647 h 84"/>
                <a:gd name="T88" fmla="*/ 2147483647 w 85"/>
                <a:gd name="T89" fmla="*/ 2147483647 h 84"/>
                <a:gd name="T90" fmla="*/ 2147483647 w 85"/>
                <a:gd name="T91" fmla="*/ 2147483647 h 84"/>
                <a:gd name="T92" fmla="*/ 2147483647 w 85"/>
                <a:gd name="T93" fmla="*/ 2147483647 h 84"/>
                <a:gd name="T94" fmla="*/ 2147483647 w 85"/>
                <a:gd name="T95" fmla="*/ 2147483647 h 84"/>
                <a:gd name="T96" fmla="*/ 2147483647 w 85"/>
                <a:gd name="T97" fmla="*/ 2147483647 h 84"/>
                <a:gd name="T98" fmla="*/ 2147483647 w 85"/>
                <a:gd name="T99" fmla="*/ 2147483647 h 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5" h="84">
                  <a:moveTo>
                    <a:pt x="15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0" y="7"/>
                  </a:lnTo>
                  <a:lnTo>
                    <a:pt x="61" y="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8" y="2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7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3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5" y="18"/>
                  </a:lnTo>
                  <a:lnTo>
                    <a:pt x="72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3" y="34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82" y="36"/>
                  </a:lnTo>
                  <a:lnTo>
                    <a:pt x="79" y="41"/>
                  </a:lnTo>
                  <a:lnTo>
                    <a:pt x="79" y="46"/>
                  </a:lnTo>
                  <a:lnTo>
                    <a:pt x="82" y="46"/>
                  </a:lnTo>
                  <a:lnTo>
                    <a:pt x="82" y="47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9"/>
                  </a:lnTo>
                  <a:lnTo>
                    <a:pt x="85" y="51"/>
                  </a:lnTo>
                  <a:lnTo>
                    <a:pt x="84" y="53"/>
                  </a:lnTo>
                  <a:lnTo>
                    <a:pt x="84" y="54"/>
                  </a:lnTo>
                  <a:lnTo>
                    <a:pt x="85" y="56"/>
                  </a:lnTo>
                  <a:lnTo>
                    <a:pt x="85" y="59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5" y="64"/>
                  </a:lnTo>
                  <a:lnTo>
                    <a:pt x="85" y="65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79" y="65"/>
                  </a:lnTo>
                  <a:lnTo>
                    <a:pt x="78" y="66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3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1" y="82"/>
                  </a:lnTo>
                  <a:lnTo>
                    <a:pt x="70" y="82"/>
                  </a:lnTo>
                  <a:lnTo>
                    <a:pt x="69" y="84"/>
                  </a:lnTo>
                  <a:lnTo>
                    <a:pt x="67" y="82"/>
                  </a:lnTo>
                  <a:lnTo>
                    <a:pt x="66" y="81"/>
                  </a:lnTo>
                  <a:lnTo>
                    <a:pt x="67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3" y="67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59" y="64"/>
                  </a:lnTo>
                  <a:lnTo>
                    <a:pt x="56" y="65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1" y="54"/>
                  </a:lnTo>
                  <a:lnTo>
                    <a:pt x="48" y="53"/>
                  </a:lnTo>
                  <a:lnTo>
                    <a:pt x="47" y="51"/>
                  </a:lnTo>
                  <a:lnTo>
                    <a:pt x="47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7" y="47"/>
                  </a:lnTo>
                  <a:lnTo>
                    <a:pt x="43" y="42"/>
                  </a:lnTo>
                  <a:lnTo>
                    <a:pt x="40" y="41"/>
                  </a:lnTo>
                  <a:lnTo>
                    <a:pt x="36" y="41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5" y="50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1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18" y="51"/>
                  </a:lnTo>
                  <a:lnTo>
                    <a:pt x="14" y="47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3" name="Freeform 10447"/>
            <p:cNvSpPr>
              <a:spLocks/>
            </p:cNvSpPr>
            <p:nvPr/>
          </p:nvSpPr>
          <p:spPr bwMode="auto">
            <a:xfrm>
              <a:off x="3830155" y="3204194"/>
              <a:ext cx="97988" cy="238667"/>
            </a:xfrm>
            <a:custGeom>
              <a:avLst/>
              <a:gdLst>
                <a:gd name="T0" fmla="*/ 2147483647 w 28"/>
                <a:gd name="T1" fmla="*/ 0 h 84"/>
                <a:gd name="T2" fmla="*/ 2147483647 w 28"/>
                <a:gd name="T3" fmla="*/ 0 h 84"/>
                <a:gd name="T4" fmla="*/ 2147483647 w 28"/>
                <a:gd name="T5" fmla="*/ 2147483647 h 84"/>
                <a:gd name="T6" fmla="*/ 2147483647 w 28"/>
                <a:gd name="T7" fmla="*/ 2147483647 h 84"/>
                <a:gd name="T8" fmla="*/ 2147483647 w 28"/>
                <a:gd name="T9" fmla="*/ 0 h 84"/>
                <a:gd name="T10" fmla="*/ 2147483647 w 28"/>
                <a:gd name="T11" fmla="*/ 2147483647 h 84"/>
                <a:gd name="T12" fmla="*/ 2147483647 w 28"/>
                <a:gd name="T13" fmla="*/ 2147483647 h 84"/>
                <a:gd name="T14" fmla="*/ 2147483647 w 28"/>
                <a:gd name="T15" fmla="*/ 2147483647 h 84"/>
                <a:gd name="T16" fmla="*/ 2147483647 w 28"/>
                <a:gd name="T17" fmla="*/ 2147483647 h 84"/>
                <a:gd name="T18" fmla="*/ 2147483647 w 28"/>
                <a:gd name="T19" fmla="*/ 2147483647 h 84"/>
                <a:gd name="T20" fmla="*/ 2147483647 w 28"/>
                <a:gd name="T21" fmla="*/ 2147483647 h 84"/>
                <a:gd name="T22" fmla="*/ 2147483647 w 28"/>
                <a:gd name="T23" fmla="*/ 2147483647 h 84"/>
                <a:gd name="T24" fmla="*/ 2147483647 w 28"/>
                <a:gd name="T25" fmla="*/ 2147483647 h 84"/>
                <a:gd name="T26" fmla="*/ 2147483647 w 28"/>
                <a:gd name="T27" fmla="*/ 2147483647 h 84"/>
                <a:gd name="T28" fmla="*/ 2147483647 w 28"/>
                <a:gd name="T29" fmla="*/ 2147483647 h 84"/>
                <a:gd name="T30" fmla="*/ 2147483647 w 28"/>
                <a:gd name="T31" fmla="*/ 2147483647 h 84"/>
                <a:gd name="T32" fmla="*/ 2147483647 w 28"/>
                <a:gd name="T33" fmla="*/ 2147483647 h 84"/>
                <a:gd name="T34" fmla="*/ 2147483647 w 28"/>
                <a:gd name="T35" fmla="*/ 2147483647 h 84"/>
                <a:gd name="T36" fmla="*/ 2147483647 w 28"/>
                <a:gd name="T37" fmla="*/ 2147483647 h 84"/>
                <a:gd name="T38" fmla="*/ 2147483647 w 28"/>
                <a:gd name="T39" fmla="*/ 2147483647 h 84"/>
                <a:gd name="T40" fmla="*/ 2147483647 w 28"/>
                <a:gd name="T41" fmla="*/ 2147483647 h 84"/>
                <a:gd name="T42" fmla="*/ 2147483647 w 28"/>
                <a:gd name="T43" fmla="*/ 2147483647 h 84"/>
                <a:gd name="T44" fmla="*/ 2147483647 w 28"/>
                <a:gd name="T45" fmla="*/ 2147483647 h 84"/>
                <a:gd name="T46" fmla="*/ 2147483647 w 28"/>
                <a:gd name="T47" fmla="*/ 2147483647 h 84"/>
                <a:gd name="T48" fmla="*/ 2147483647 w 28"/>
                <a:gd name="T49" fmla="*/ 2147483647 h 84"/>
                <a:gd name="T50" fmla="*/ 2147483647 w 28"/>
                <a:gd name="T51" fmla="*/ 2147483647 h 84"/>
                <a:gd name="T52" fmla="*/ 2147483647 w 28"/>
                <a:gd name="T53" fmla="*/ 2147483647 h 84"/>
                <a:gd name="T54" fmla="*/ 2147483647 w 28"/>
                <a:gd name="T55" fmla="*/ 2147483647 h 84"/>
                <a:gd name="T56" fmla="*/ 2147483647 w 28"/>
                <a:gd name="T57" fmla="*/ 2147483647 h 84"/>
                <a:gd name="T58" fmla="*/ 2147483647 w 28"/>
                <a:gd name="T59" fmla="*/ 2147483647 h 84"/>
                <a:gd name="T60" fmla="*/ 2147483647 w 28"/>
                <a:gd name="T61" fmla="*/ 2147483647 h 84"/>
                <a:gd name="T62" fmla="*/ 2147483647 w 28"/>
                <a:gd name="T63" fmla="*/ 2147483647 h 84"/>
                <a:gd name="T64" fmla="*/ 2147483647 w 28"/>
                <a:gd name="T65" fmla="*/ 2147483647 h 84"/>
                <a:gd name="T66" fmla="*/ 2147483647 w 28"/>
                <a:gd name="T67" fmla="*/ 2147483647 h 84"/>
                <a:gd name="T68" fmla="*/ 2147483647 w 28"/>
                <a:gd name="T69" fmla="*/ 2147483647 h 84"/>
                <a:gd name="T70" fmla="*/ 2147483647 w 28"/>
                <a:gd name="T71" fmla="*/ 2147483647 h 84"/>
                <a:gd name="T72" fmla="*/ 2147483647 w 28"/>
                <a:gd name="T73" fmla="*/ 2147483647 h 84"/>
                <a:gd name="T74" fmla="*/ 2147483647 w 28"/>
                <a:gd name="T75" fmla="*/ 2147483647 h 84"/>
                <a:gd name="T76" fmla="*/ 2147483647 w 28"/>
                <a:gd name="T77" fmla="*/ 2147483647 h 84"/>
                <a:gd name="T78" fmla="*/ 2147483647 w 28"/>
                <a:gd name="T79" fmla="*/ 2147483647 h 84"/>
                <a:gd name="T80" fmla="*/ 2147483647 w 28"/>
                <a:gd name="T81" fmla="*/ 2147483647 h 84"/>
                <a:gd name="T82" fmla="*/ 2147483647 w 28"/>
                <a:gd name="T83" fmla="*/ 2147483647 h 84"/>
                <a:gd name="T84" fmla="*/ 2147483647 w 28"/>
                <a:gd name="T85" fmla="*/ 2147483647 h 84"/>
                <a:gd name="T86" fmla="*/ 2147483647 w 28"/>
                <a:gd name="T87" fmla="*/ 2147483647 h 84"/>
                <a:gd name="T88" fmla="*/ 2147483647 w 28"/>
                <a:gd name="T89" fmla="*/ 2147483647 h 84"/>
                <a:gd name="T90" fmla="*/ 2147483647 w 28"/>
                <a:gd name="T91" fmla="*/ 2147483647 h 84"/>
                <a:gd name="T92" fmla="*/ 2147483647 w 28"/>
                <a:gd name="T93" fmla="*/ 2147483647 h 84"/>
                <a:gd name="T94" fmla="*/ 2147483647 w 28"/>
                <a:gd name="T95" fmla="*/ 2147483647 h 84"/>
                <a:gd name="T96" fmla="*/ 2147483647 w 28"/>
                <a:gd name="T97" fmla="*/ 2147483647 h 84"/>
                <a:gd name="T98" fmla="*/ 2147483647 w 28"/>
                <a:gd name="T99" fmla="*/ 2147483647 h 84"/>
                <a:gd name="T100" fmla="*/ 2147483647 w 28"/>
                <a:gd name="T101" fmla="*/ 2147483647 h 84"/>
                <a:gd name="T102" fmla="*/ 2147483647 w 28"/>
                <a:gd name="T103" fmla="*/ 2147483647 h 84"/>
                <a:gd name="T104" fmla="*/ 2147483647 w 28"/>
                <a:gd name="T105" fmla="*/ 2147483647 h 84"/>
                <a:gd name="T106" fmla="*/ 2147483647 w 28"/>
                <a:gd name="T107" fmla="*/ 2147483647 h 84"/>
                <a:gd name="T108" fmla="*/ 2147483647 w 28"/>
                <a:gd name="T109" fmla="*/ 2147483647 h 84"/>
                <a:gd name="T110" fmla="*/ 2147483647 w 28"/>
                <a:gd name="T111" fmla="*/ 2147483647 h 84"/>
                <a:gd name="T112" fmla="*/ 2147483647 w 28"/>
                <a:gd name="T113" fmla="*/ 2147483647 h 84"/>
                <a:gd name="T114" fmla="*/ 2147483647 w 28"/>
                <a:gd name="T115" fmla="*/ 2147483647 h 84"/>
                <a:gd name="T116" fmla="*/ 0 w 28"/>
                <a:gd name="T117" fmla="*/ 2147483647 h 84"/>
                <a:gd name="T118" fmla="*/ 0 w 28"/>
                <a:gd name="T119" fmla="*/ 2147483647 h 84"/>
                <a:gd name="T120" fmla="*/ 2147483647 w 28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" h="84">
                  <a:moveTo>
                    <a:pt x="1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9" y="20"/>
                  </a:lnTo>
                  <a:lnTo>
                    <a:pt x="19" y="25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23" y="35"/>
                  </a:lnTo>
                  <a:lnTo>
                    <a:pt x="23" y="52"/>
                  </a:lnTo>
                  <a:lnTo>
                    <a:pt x="24" y="59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3"/>
                  </a:lnTo>
                  <a:lnTo>
                    <a:pt x="23" y="75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7" y="77"/>
                  </a:lnTo>
                  <a:lnTo>
                    <a:pt x="27" y="80"/>
                  </a:lnTo>
                  <a:lnTo>
                    <a:pt x="28" y="82"/>
                  </a:lnTo>
                  <a:lnTo>
                    <a:pt x="27" y="83"/>
                  </a:lnTo>
                  <a:lnTo>
                    <a:pt x="24" y="84"/>
                  </a:lnTo>
                  <a:lnTo>
                    <a:pt x="19" y="84"/>
                  </a:lnTo>
                  <a:lnTo>
                    <a:pt x="18" y="82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4" y="80"/>
                  </a:lnTo>
                  <a:lnTo>
                    <a:pt x="12" y="75"/>
                  </a:lnTo>
                  <a:lnTo>
                    <a:pt x="12" y="74"/>
                  </a:lnTo>
                  <a:lnTo>
                    <a:pt x="9" y="72"/>
                  </a:lnTo>
                  <a:lnTo>
                    <a:pt x="9" y="68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9" y="59"/>
                  </a:lnTo>
                  <a:lnTo>
                    <a:pt x="9" y="56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2" y="45"/>
                  </a:lnTo>
                  <a:lnTo>
                    <a:pt x="12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7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4" name="Freeform 10448"/>
            <p:cNvSpPr>
              <a:spLocks/>
            </p:cNvSpPr>
            <p:nvPr/>
          </p:nvSpPr>
          <p:spPr bwMode="auto">
            <a:xfrm>
              <a:off x="3714355" y="3200632"/>
              <a:ext cx="182612" cy="288537"/>
            </a:xfrm>
            <a:custGeom>
              <a:avLst/>
              <a:gdLst>
                <a:gd name="T0" fmla="*/ 2147483646 w 51"/>
                <a:gd name="T1" fmla="*/ 0 h 101"/>
                <a:gd name="T2" fmla="*/ 2147483646 w 51"/>
                <a:gd name="T3" fmla="*/ 2147483646 h 101"/>
                <a:gd name="T4" fmla="*/ 2147483646 w 51"/>
                <a:gd name="T5" fmla="*/ 2147483646 h 101"/>
                <a:gd name="T6" fmla="*/ 2147483646 w 51"/>
                <a:gd name="T7" fmla="*/ 2147483646 h 101"/>
                <a:gd name="T8" fmla="*/ 2147483646 w 51"/>
                <a:gd name="T9" fmla="*/ 2147483646 h 101"/>
                <a:gd name="T10" fmla="*/ 2147483646 w 51"/>
                <a:gd name="T11" fmla="*/ 2147483646 h 101"/>
                <a:gd name="T12" fmla="*/ 2147483646 w 51"/>
                <a:gd name="T13" fmla="*/ 2147483646 h 101"/>
                <a:gd name="T14" fmla="*/ 2147483646 w 51"/>
                <a:gd name="T15" fmla="*/ 2147483646 h 101"/>
                <a:gd name="T16" fmla="*/ 2147483646 w 51"/>
                <a:gd name="T17" fmla="*/ 2147483646 h 101"/>
                <a:gd name="T18" fmla="*/ 2147483646 w 51"/>
                <a:gd name="T19" fmla="*/ 2147483646 h 101"/>
                <a:gd name="T20" fmla="*/ 2147483646 w 51"/>
                <a:gd name="T21" fmla="*/ 2147483646 h 101"/>
                <a:gd name="T22" fmla="*/ 2147483646 w 51"/>
                <a:gd name="T23" fmla="*/ 2147483646 h 101"/>
                <a:gd name="T24" fmla="*/ 2147483646 w 51"/>
                <a:gd name="T25" fmla="*/ 2147483646 h 101"/>
                <a:gd name="T26" fmla="*/ 2147483646 w 51"/>
                <a:gd name="T27" fmla="*/ 2147483646 h 101"/>
                <a:gd name="T28" fmla="*/ 2147483646 w 51"/>
                <a:gd name="T29" fmla="*/ 2147483646 h 101"/>
                <a:gd name="T30" fmla="*/ 2147483646 w 51"/>
                <a:gd name="T31" fmla="*/ 2147483646 h 101"/>
                <a:gd name="T32" fmla="*/ 2147483646 w 51"/>
                <a:gd name="T33" fmla="*/ 2147483646 h 101"/>
                <a:gd name="T34" fmla="*/ 2147483646 w 51"/>
                <a:gd name="T35" fmla="*/ 2147483646 h 101"/>
                <a:gd name="T36" fmla="*/ 2147483646 w 51"/>
                <a:gd name="T37" fmla="*/ 2147483646 h 101"/>
                <a:gd name="T38" fmla="*/ 2147483646 w 51"/>
                <a:gd name="T39" fmla="*/ 2147483646 h 101"/>
                <a:gd name="T40" fmla="*/ 2147483646 w 51"/>
                <a:gd name="T41" fmla="*/ 2147483646 h 101"/>
                <a:gd name="T42" fmla="*/ 2147483646 w 51"/>
                <a:gd name="T43" fmla="*/ 2147483646 h 101"/>
                <a:gd name="T44" fmla="*/ 2147483646 w 51"/>
                <a:gd name="T45" fmla="*/ 2147483646 h 101"/>
                <a:gd name="T46" fmla="*/ 2147483646 w 51"/>
                <a:gd name="T47" fmla="*/ 2147483646 h 101"/>
                <a:gd name="T48" fmla="*/ 2147483646 w 51"/>
                <a:gd name="T49" fmla="*/ 2147483646 h 101"/>
                <a:gd name="T50" fmla="*/ 2147483646 w 51"/>
                <a:gd name="T51" fmla="*/ 2147483646 h 101"/>
                <a:gd name="T52" fmla="*/ 2147483646 w 51"/>
                <a:gd name="T53" fmla="*/ 2147483646 h 101"/>
                <a:gd name="T54" fmla="*/ 2147483646 w 51"/>
                <a:gd name="T55" fmla="*/ 2147483646 h 101"/>
                <a:gd name="T56" fmla="*/ 2147483646 w 51"/>
                <a:gd name="T57" fmla="*/ 2147483646 h 101"/>
                <a:gd name="T58" fmla="*/ 2147483646 w 51"/>
                <a:gd name="T59" fmla="*/ 2147483646 h 101"/>
                <a:gd name="T60" fmla="*/ 2147483646 w 51"/>
                <a:gd name="T61" fmla="*/ 2147483646 h 101"/>
                <a:gd name="T62" fmla="*/ 2147483646 w 51"/>
                <a:gd name="T63" fmla="*/ 2147483646 h 101"/>
                <a:gd name="T64" fmla="*/ 2147483646 w 51"/>
                <a:gd name="T65" fmla="*/ 2147483646 h 101"/>
                <a:gd name="T66" fmla="*/ 2147483646 w 51"/>
                <a:gd name="T67" fmla="*/ 2147483646 h 101"/>
                <a:gd name="T68" fmla="*/ 2147483646 w 51"/>
                <a:gd name="T69" fmla="*/ 2147483646 h 101"/>
                <a:gd name="T70" fmla="*/ 0 w 51"/>
                <a:gd name="T71" fmla="*/ 2147483646 h 101"/>
                <a:gd name="T72" fmla="*/ 2147483646 w 51"/>
                <a:gd name="T73" fmla="*/ 2147483646 h 101"/>
                <a:gd name="T74" fmla="*/ 2147483646 w 51"/>
                <a:gd name="T75" fmla="*/ 2147483646 h 101"/>
                <a:gd name="T76" fmla="*/ 2147483646 w 51"/>
                <a:gd name="T77" fmla="*/ 2147483646 h 101"/>
                <a:gd name="T78" fmla="*/ 2147483646 w 51"/>
                <a:gd name="T79" fmla="*/ 2147483646 h 101"/>
                <a:gd name="T80" fmla="*/ 2147483646 w 51"/>
                <a:gd name="T81" fmla="*/ 2147483646 h 101"/>
                <a:gd name="T82" fmla="*/ 2147483646 w 51"/>
                <a:gd name="T83" fmla="*/ 2147483646 h 101"/>
                <a:gd name="T84" fmla="*/ 2147483646 w 51"/>
                <a:gd name="T85" fmla="*/ 2147483646 h 101"/>
                <a:gd name="T86" fmla="*/ 2147483646 w 51"/>
                <a:gd name="T87" fmla="*/ 2147483646 h 101"/>
                <a:gd name="T88" fmla="*/ 2147483646 w 51"/>
                <a:gd name="T89" fmla="*/ 2147483646 h 101"/>
                <a:gd name="T90" fmla="*/ 2147483646 w 51"/>
                <a:gd name="T91" fmla="*/ 2147483646 h 101"/>
                <a:gd name="T92" fmla="*/ 2147483646 w 51"/>
                <a:gd name="T93" fmla="*/ 0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" h="101">
                  <a:moveTo>
                    <a:pt x="29" y="0"/>
                  </a:moveTo>
                  <a:lnTo>
                    <a:pt x="30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9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9" y="24"/>
                  </a:lnTo>
                  <a:lnTo>
                    <a:pt x="39" y="34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3" y="47"/>
                  </a:lnTo>
                  <a:lnTo>
                    <a:pt x="43" y="51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1" y="57"/>
                  </a:lnTo>
                  <a:lnTo>
                    <a:pt x="41" y="60"/>
                  </a:lnTo>
                  <a:lnTo>
                    <a:pt x="43" y="62"/>
                  </a:lnTo>
                  <a:lnTo>
                    <a:pt x="43" y="66"/>
                  </a:lnTo>
                  <a:lnTo>
                    <a:pt x="41" y="69"/>
                  </a:lnTo>
                  <a:lnTo>
                    <a:pt x="41" y="73"/>
                  </a:lnTo>
                  <a:lnTo>
                    <a:pt x="44" y="75"/>
                  </a:lnTo>
                  <a:lnTo>
                    <a:pt x="44" y="76"/>
                  </a:lnTo>
                  <a:lnTo>
                    <a:pt x="46" y="81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50" y="83"/>
                  </a:lnTo>
                  <a:lnTo>
                    <a:pt x="51" y="85"/>
                  </a:lnTo>
                  <a:lnTo>
                    <a:pt x="50" y="89"/>
                  </a:lnTo>
                  <a:lnTo>
                    <a:pt x="47" y="90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4" y="91"/>
                  </a:lnTo>
                  <a:lnTo>
                    <a:pt x="40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1" y="101"/>
                  </a:lnTo>
                  <a:lnTo>
                    <a:pt x="19" y="101"/>
                  </a:lnTo>
                  <a:lnTo>
                    <a:pt x="17" y="100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5" y="99"/>
                  </a:lnTo>
                  <a:lnTo>
                    <a:pt x="13" y="98"/>
                  </a:lnTo>
                  <a:lnTo>
                    <a:pt x="8" y="98"/>
                  </a:lnTo>
                  <a:lnTo>
                    <a:pt x="6" y="97"/>
                  </a:lnTo>
                  <a:lnTo>
                    <a:pt x="5" y="97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5" y="58"/>
                  </a:lnTo>
                  <a:lnTo>
                    <a:pt x="6" y="54"/>
                  </a:lnTo>
                  <a:lnTo>
                    <a:pt x="8" y="46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23" y="4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Freeform 10454"/>
            <p:cNvSpPr>
              <a:spLocks/>
            </p:cNvSpPr>
            <p:nvPr/>
          </p:nvSpPr>
          <p:spPr bwMode="auto">
            <a:xfrm>
              <a:off x="3868013" y="3152541"/>
              <a:ext cx="135848" cy="284976"/>
            </a:xfrm>
            <a:custGeom>
              <a:avLst/>
              <a:gdLst>
                <a:gd name="T0" fmla="*/ 2147483647 w 38"/>
                <a:gd name="T1" fmla="*/ 0 h 100"/>
                <a:gd name="T2" fmla="*/ 2147483647 w 38"/>
                <a:gd name="T3" fmla="*/ 2147483647 h 100"/>
                <a:gd name="T4" fmla="*/ 2147483647 w 38"/>
                <a:gd name="T5" fmla="*/ 2147483647 h 100"/>
                <a:gd name="T6" fmla="*/ 2147483647 w 38"/>
                <a:gd name="T7" fmla="*/ 2147483647 h 100"/>
                <a:gd name="T8" fmla="*/ 2147483647 w 38"/>
                <a:gd name="T9" fmla="*/ 2147483647 h 100"/>
                <a:gd name="T10" fmla="*/ 2147483647 w 38"/>
                <a:gd name="T11" fmla="*/ 2147483647 h 100"/>
                <a:gd name="T12" fmla="*/ 2147483647 w 38"/>
                <a:gd name="T13" fmla="*/ 2147483647 h 100"/>
                <a:gd name="T14" fmla="*/ 2147483647 w 38"/>
                <a:gd name="T15" fmla="*/ 2147483647 h 100"/>
                <a:gd name="T16" fmla="*/ 2147483647 w 38"/>
                <a:gd name="T17" fmla="*/ 2147483647 h 100"/>
                <a:gd name="T18" fmla="*/ 2147483647 w 38"/>
                <a:gd name="T19" fmla="*/ 2147483647 h 100"/>
                <a:gd name="T20" fmla="*/ 2147483647 w 38"/>
                <a:gd name="T21" fmla="*/ 2147483647 h 100"/>
                <a:gd name="T22" fmla="*/ 2147483647 w 38"/>
                <a:gd name="T23" fmla="*/ 2147483647 h 100"/>
                <a:gd name="T24" fmla="*/ 2147483647 w 38"/>
                <a:gd name="T25" fmla="*/ 2147483647 h 100"/>
                <a:gd name="T26" fmla="*/ 2147483647 w 38"/>
                <a:gd name="T27" fmla="*/ 2147483647 h 100"/>
                <a:gd name="T28" fmla="*/ 2147483647 w 38"/>
                <a:gd name="T29" fmla="*/ 2147483647 h 100"/>
                <a:gd name="T30" fmla="*/ 2147483647 w 38"/>
                <a:gd name="T31" fmla="*/ 2147483647 h 100"/>
                <a:gd name="T32" fmla="*/ 2147483647 w 38"/>
                <a:gd name="T33" fmla="*/ 2147483647 h 100"/>
                <a:gd name="T34" fmla="*/ 2147483647 w 38"/>
                <a:gd name="T35" fmla="*/ 2147483647 h 100"/>
                <a:gd name="T36" fmla="*/ 2147483647 w 38"/>
                <a:gd name="T37" fmla="*/ 2147483647 h 100"/>
                <a:gd name="T38" fmla="*/ 2147483647 w 38"/>
                <a:gd name="T39" fmla="*/ 2147483647 h 100"/>
                <a:gd name="T40" fmla="*/ 2147483647 w 38"/>
                <a:gd name="T41" fmla="*/ 2147483647 h 100"/>
                <a:gd name="T42" fmla="*/ 2147483647 w 38"/>
                <a:gd name="T43" fmla="*/ 2147483647 h 100"/>
                <a:gd name="T44" fmla="*/ 2147483647 w 38"/>
                <a:gd name="T45" fmla="*/ 2147483647 h 100"/>
                <a:gd name="T46" fmla="*/ 2147483647 w 38"/>
                <a:gd name="T47" fmla="*/ 2147483647 h 100"/>
                <a:gd name="T48" fmla="*/ 2147483647 w 38"/>
                <a:gd name="T49" fmla="*/ 2147483647 h 100"/>
                <a:gd name="T50" fmla="*/ 2147483647 w 38"/>
                <a:gd name="T51" fmla="*/ 2147483647 h 100"/>
                <a:gd name="T52" fmla="*/ 2147483647 w 38"/>
                <a:gd name="T53" fmla="*/ 2147483647 h 100"/>
                <a:gd name="T54" fmla="*/ 0 w 38"/>
                <a:gd name="T55" fmla="*/ 2147483647 h 100"/>
                <a:gd name="T56" fmla="*/ 2147483647 w 38"/>
                <a:gd name="T57" fmla="*/ 2147483647 h 100"/>
                <a:gd name="T58" fmla="*/ 2147483647 w 38"/>
                <a:gd name="T59" fmla="*/ 2147483647 h 100"/>
                <a:gd name="T60" fmla="*/ 2147483647 w 38"/>
                <a:gd name="T61" fmla="*/ 2147483647 h 100"/>
                <a:gd name="T62" fmla="*/ 2147483647 w 38"/>
                <a:gd name="T63" fmla="*/ 2147483647 h 100"/>
                <a:gd name="T64" fmla="*/ 2147483647 w 38"/>
                <a:gd name="T65" fmla="*/ 2147483647 h 100"/>
                <a:gd name="T66" fmla="*/ 2147483647 w 38"/>
                <a:gd name="T67" fmla="*/ 2147483647 h 100"/>
                <a:gd name="T68" fmla="*/ 2147483647 w 38"/>
                <a:gd name="T69" fmla="*/ 2147483647 h 100"/>
                <a:gd name="T70" fmla="*/ 2147483647 w 38"/>
                <a:gd name="T71" fmla="*/ 2147483647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100">
                  <a:moveTo>
                    <a:pt x="24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8" y="25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3" y="40"/>
                  </a:lnTo>
                  <a:lnTo>
                    <a:pt x="31" y="41"/>
                  </a:lnTo>
                  <a:lnTo>
                    <a:pt x="30" y="43"/>
                  </a:lnTo>
                  <a:lnTo>
                    <a:pt x="30" y="47"/>
                  </a:lnTo>
                  <a:lnTo>
                    <a:pt x="27" y="50"/>
                  </a:lnTo>
                  <a:lnTo>
                    <a:pt x="27" y="54"/>
                  </a:lnTo>
                  <a:lnTo>
                    <a:pt x="25" y="55"/>
                  </a:lnTo>
                  <a:lnTo>
                    <a:pt x="26" y="64"/>
                  </a:lnTo>
                  <a:lnTo>
                    <a:pt x="26" y="75"/>
                  </a:lnTo>
                  <a:lnTo>
                    <a:pt x="27" y="78"/>
                  </a:lnTo>
                  <a:lnTo>
                    <a:pt x="26" y="86"/>
                  </a:lnTo>
                  <a:lnTo>
                    <a:pt x="27" y="98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6" y="98"/>
                  </a:lnTo>
                  <a:lnTo>
                    <a:pt x="16" y="95"/>
                  </a:lnTo>
                  <a:lnTo>
                    <a:pt x="15" y="94"/>
                  </a:lnTo>
                  <a:lnTo>
                    <a:pt x="13" y="94"/>
                  </a:lnTo>
                  <a:lnTo>
                    <a:pt x="12" y="93"/>
                  </a:lnTo>
                  <a:lnTo>
                    <a:pt x="11" y="91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5"/>
                  </a:lnTo>
                  <a:lnTo>
                    <a:pt x="13" y="77"/>
                  </a:lnTo>
                  <a:lnTo>
                    <a:pt x="12" y="70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9" y="45"/>
                  </a:lnTo>
                  <a:lnTo>
                    <a:pt x="8" y="43"/>
                  </a:lnTo>
                  <a:lnTo>
                    <a:pt x="8" y="38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6" name="Freeform 10455"/>
            <p:cNvSpPr>
              <a:spLocks/>
            </p:cNvSpPr>
            <p:nvPr/>
          </p:nvSpPr>
          <p:spPr bwMode="auto">
            <a:xfrm>
              <a:off x="5507072" y="1971674"/>
              <a:ext cx="839573" cy="594887"/>
            </a:xfrm>
            <a:custGeom>
              <a:avLst/>
              <a:gdLst>
                <a:gd name="T0" fmla="*/ 2147483647 w 236"/>
                <a:gd name="T1" fmla="*/ 2147483647 h 209"/>
                <a:gd name="T2" fmla="*/ 2147483647 w 236"/>
                <a:gd name="T3" fmla="*/ 2147483647 h 209"/>
                <a:gd name="T4" fmla="*/ 2147483647 w 236"/>
                <a:gd name="T5" fmla="*/ 2147483647 h 209"/>
                <a:gd name="T6" fmla="*/ 2147483647 w 236"/>
                <a:gd name="T7" fmla="*/ 2147483647 h 209"/>
                <a:gd name="T8" fmla="*/ 2147483647 w 236"/>
                <a:gd name="T9" fmla="*/ 2147483647 h 209"/>
                <a:gd name="T10" fmla="*/ 2147483647 w 236"/>
                <a:gd name="T11" fmla="*/ 2147483647 h 209"/>
                <a:gd name="T12" fmla="*/ 2147483647 w 236"/>
                <a:gd name="T13" fmla="*/ 2147483647 h 209"/>
                <a:gd name="T14" fmla="*/ 2147483647 w 236"/>
                <a:gd name="T15" fmla="*/ 2147483647 h 209"/>
                <a:gd name="T16" fmla="*/ 2147483647 w 236"/>
                <a:gd name="T17" fmla="*/ 2147483647 h 209"/>
                <a:gd name="T18" fmla="*/ 2147483647 w 236"/>
                <a:gd name="T19" fmla="*/ 2147483647 h 209"/>
                <a:gd name="T20" fmla="*/ 2147483647 w 236"/>
                <a:gd name="T21" fmla="*/ 2147483647 h 209"/>
                <a:gd name="T22" fmla="*/ 2147483647 w 236"/>
                <a:gd name="T23" fmla="*/ 2147483647 h 209"/>
                <a:gd name="T24" fmla="*/ 2147483647 w 236"/>
                <a:gd name="T25" fmla="*/ 2147483647 h 209"/>
                <a:gd name="T26" fmla="*/ 2147483647 w 236"/>
                <a:gd name="T27" fmla="*/ 2147483647 h 209"/>
                <a:gd name="T28" fmla="*/ 2147483647 w 236"/>
                <a:gd name="T29" fmla="*/ 2147483647 h 209"/>
                <a:gd name="T30" fmla="*/ 2147483647 w 236"/>
                <a:gd name="T31" fmla="*/ 2147483647 h 209"/>
                <a:gd name="T32" fmla="*/ 2147483647 w 236"/>
                <a:gd name="T33" fmla="*/ 2147483647 h 209"/>
                <a:gd name="T34" fmla="*/ 2147483647 w 236"/>
                <a:gd name="T35" fmla="*/ 2147483647 h 209"/>
                <a:gd name="T36" fmla="*/ 2147483647 w 236"/>
                <a:gd name="T37" fmla="*/ 2147483647 h 209"/>
                <a:gd name="T38" fmla="*/ 2147483647 w 236"/>
                <a:gd name="T39" fmla="*/ 2147483647 h 209"/>
                <a:gd name="T40" fmla="*/ 2147483647 w 236"/>
                <a:gd name="T41" fmla="*/ 2147483647 h 209"/>
                <a:gd name="T42" fmla="*/ 2147483647 w 236"/>
                <a:gd name="T43" fmla="*/ 2147483647 h 209"/>
                <a:gd name="T44" fmla="*/ 2147483647 w 236"/>
                <a:gd name="T45" fmla="*/ 2147483647 h 209"/>
                <a:gd name="T46" fmla="*/ 2147483647 w 236"/>
                <a:gd name="T47" fmla="*/ 2147483647 h 209"/>
                <a:gd name="T48" fmla="*/ 2147483647 w 236"/>
                <a:gd name="T49" fmla="*/ 2147483647 h 209"/>
                <a:gd name="T50" fmla="*/ 2147483647 w 236"/>
                <a:gd name="T51" fmla="*/ 2147483647 h 209"/>
                <a:gd name="T52" fmla="*/ 2147483647 w 236"/>
                <a:gd name="T53" fmla="*/ 2147483647 h 209"/>
                <a:gd name="T54" fmla="*/ 2147483647 w 236"/>
                <a:gd name="T55" fmla="*/ 2147483647 h 209"/>
                <a:gd name="T56" fmla="*/ 2147483647 w 236"/>
                <a:gd name="T57" fmla="*/ 2147483647 h 209"/>
                <a:gd name="T58" fmla="*/ 2147483647 w 236"/>
                <a:gd name="T59" fmla="*/ 2147483647 h 209"/>
                <a:gd name="T60" fmla="*/ 2147483647 w 236"/>
                <a:gd name="T61" fmla="*/ 2147483647 h 209"/>
                <a:gd name="T62" fmla="*/ 2147483647 w 236"/>
                <a:gd name="T63" fmla="*/ 2147483647 h 209"/>
                <a:gd name="T64" fmla="*/ 2147483647 w 236"/>
                <a:gd name="T65" fmla="*/ 2147483647 h 209"/>
                <a:gd name="T66" fmla="*/ 2147483647 w 236"/>
                <a:gd name="T67" fmla="*/ 2147483647 h 209"/>
                <a:gd name="T68" fmla="*/ 2147483647 w 236"/>
                <a:gd name="T69" fmla="*/ 2147483647 h 209"/>
                <a:gd name="T70" fmla="*/ 2147483647 w 236"/>
                <a:gd name="T71" fmla="*/ 2147483647 h 209"/>
                <a:gd name="T72" fmla="*/ 2147483647 w 236"/>
                <a:gd name="T73" fmla="*/ 2147483647 h 209"/>
                <a:gd name="T74" fmla="*/ 2147483647 w 236"/>
                <a:gd name="T75" fmla="*/ 2147483647 h 209"/>
                <a:gd name="T76" fmla="*/ 2147483647 w 236"/>
                <a:gd name="T77" fmla="*/ 2147483647 h 209"/>
                <a:gd name="T78" fmla="*/ 2147483647 w 236"/>
                <a:gd name="T79" fmla="*/ 2147483647 h 209"/>
                <a:gd name="T80" fmla="*/ 2147483647 w 236"/>
                <a:gd name="T81" fmla="*/ 2147483647 h 209"/>
                <a:gd name="T82" fmla="*/ 2147483647 w 236"/>
                <a:gd name="T83" fmla="*/ 2147483647 h 209"/>
                <a:gd name="T84" fmla="*/ 2147483647 w 236"/>
                <a:gd name="T85" fmla="*/ 2147483647 h 209"/>
                <a:gd name="T86" fmla="*/ 2147483647 w 236"/>
                <a:gd name="T87" fmla="*/ 2147483647 h 209"/>
                <a:gd name="T88" fmla="*/ 2147483647 w 236"/>
                <a:gd name="T89" fmla="*/ 2147483647 h 209"/>
                <a:gd name="T90" fmla="*/ 2147483647 w 236"/>
                <a:gd name="T91" fmla="*/ 2147483647 h 209"/>
                <a:gd name="T92" fmla="*/ 2147483647 w 236"/>
                <a:gd name="T93" fmla="*/ 2147483647 h 209"/>
                <a:gd name="T94" fmla="*/ 2147483647 w 236"/>
                <a:gd name="T95" fmla="*/ 2147483647 h 209"/>
                <a:gd name="T96" fmla="*/ 2147483647 w 236"/>
                <a:gd name="T97" fmla="*/ 2147483647 h 209"/>
                <a:gd name="T98" fmla="*/ 2147483647 w 236"/>
                <a:gd name="T99" fmla="*/ 2147483647 h 209"/>
                <a:gd name="T100" fmla="*/ 2147483647 w 236"/>
                <a:gd name="T101" fmla="*/ 2147483647 h 209"/>
                <a:gd name="T102" fmla="*/ 2147483647 w 236"/>
                <a:gd name="T103" fmla="*/ 2147483647 h 209"/>
                <a:gd name="T104" fmla="*/ 2147483647 w 236"/>
                <a:gd name="T105" fmla="*/ 2147483647 h 209"/>
                <a:gd name="T106" fmla="*/ 2147483647 w 236"/>
                <a:gd name="T107" fmla="*/ 2147483647 h 209"/>
                <a:gd name="T108" fmla="*/ 2147483647 w 236"/>
                <a:gd name="T109" fmla="*/ 2147483647 h 209"/>
                <a:gd name="T110" fmla="*/ 2147483647 w 236"/>
                <a:gd name="T111" fmla="*/ 2147483647 h 209"/>
                <a:gd name="T112" fmla="*/ 2147483647 w 236"/>
                <a:gd name="T113" fmla="*/ 2147483647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36" h="209">
                  <a:moveTo>
                    <a:pt x="5" y="0"/>
                  </a:moveTo>
                  <a:lnTo>
                    <a:pt x="7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5" y="4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39" y="15"/>
                  </a:lnTo>
                  <a:lnTo>
                    <a:pt x="46" y="20"/>
                  </a:lnTo>
                  <a:lnTo>
                    <a:pt x="49" y="21"/>
                  </a:lnTo>
                  <a:lnTo>
                    <a:pt x="51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7" y="29"/>
                  </a:lnTo>
                  <a:lnTo>
                    <a:pt x="58" y="31"/>
                  </a:lnTo>
                  <a:lnTo>
                    <a:pt x="59" y="31"/>
                  </a:lnTo>
                  <a:lnTo>
                    <a:pt x="61" y="32"/>
                  </a:lnTo>
                  <a:lnTo>
                    <a:pt x="65" y="31"/>
                  </a:lnTo>
                  <a:lnTo>
                    <a:pt x="68" y="31"/>
                  </a:lnTo>
                  <a:lnTo>
                    <a:pt x="72" y="35"/>
                  </a:lnTo>
                  <a:lnTo>
                    <a:pt x="73" y="37"/>
                  </a:lnTo>
                  <a:lnTo>
                    <a:pt x="75" y="38"/>
                  </a:lnTo>
                  <a:lnTo>
                    <a:pt x="79" y="40"/>
                  </a:lnTo>
                  <a:lnTo>
                    <a:pt x="85" y="43"/>
                  </a:lnTo>
                  <a:lnTo>
                    <a:pt x="90" y="43"/>
                  </a:lnTo>
                  <a:lnTo>
                    <a:pt x="92" y="42"/>
                  </a:lnTo>
                  <a:lnTo>
                    <a:pt x="93" y="40"/>
                  </a:lnTo>
                  <a:lnTo>
                    <a:pt x="102" y="40"/>
                  </a:lnTo>
                  <a:lnTo>
                    <a:pt x="104" y="38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11" y="37"/>
                  </a:lnTo>
                  <a:lnTo>
                    <a:pt x="108" y="39"/>
                  </a:lnTo>
                  <a:lnTo>
                    <a:pt x="107" y="39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9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12" y="31"/>
                  </a:lnTo>
                  <a:lnTo>
                    <a:pt x="111" y="28"/>
                  </a:lnTo>
                  <a:lnTo>
                    <a:pt x="112" y="30"/>
                  </a:lnTo>
                  <a:lnTo>
                    <a:pt x="113" y="30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20" y="20"/>
                  </a:lnTo>
                  <a:lnTo>
                    <a:pt x="121" y="19"/>
                  </a:lnTo>
                  <a:lnTo>
                    <a:pt x="123" y="18"/>
                  </a:lnTo>
                  <a:lnTo>
                    <a:pt x="127" y="16"/>
                  </a:lnTo>
                  <a:lnTo>
                    <a:pt x="129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3" y="16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43" y="19"/>
                  </a:lnTo>
                  <a:lnTo>
                    <a:pt x="146" y="21"/>
                  </a:lnTo>
                  <a:lnTo>
                    <a:pt x="162" y="26"/>
                  </a:lnTo>
                  <a:lnTo>
                    <a:pt x="168" y="30"/>
                  </a:lnTo>
                  <a:lnTo>
                    <a:pt x="170" y="32"/>
                  </a:lnTo>
                  <a:lnTo>
                    <a:pt x="173" y="34"/>
                  </a:lnTo>
                  <a:lnTo>
                    <a:pt x="174" y="35"/>
                  </a:lnTo>
                  <a:lnTo>
                    <a:pt x="182" y="35"/>
                  </a:lnTo>
                  <a:lnTo>
                    <a:pt x="184" y="37"/>
                  </a:lnTo>
                  <a:lnTo>
                    <a:pt x="185" y="39"/>
                  </a:lnTo>
                  <a:lnTo>
                    <a:pt x="185" y="40"/>
                  </a:lnTo>
                  <a:lnTo>
                    <a:pt x="187" y="43"/>
                  </a:lnTo>
                  <a:lnTo>
                    <a:pt x="188" y="44"/>
                  </a:lnTo>
                  <a:lnTo>
                    <a:pt x="190" y="49"/>
                  </a:lnTo>
                  <a:lnTo>
                    <a:pt x="191" y="52"/>
                  </a:lnTo>
                  <a:lnTo>
                    <a:pt x="191" y="53"/>
                  </a:lnTo>
                  <a:lnTo>
                    <a:pt x="192" y="54"/>
                  </a:lnTo>
                  <a:lnTo>
                    <a:pt x="192" y="62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0" y="74"/>
                  </a:lnTo>
                  <a:lnTo>
                    <a:pt x="189" y="74"/>
                  </a:lnTo>
                  <a:lnTo>
                    <a:pt x="188" y="75"/>
                  </a:lnTo>
                  <a:lnTo>
                    <a:pt x="188" y="76"/>
                  </a:lnTo>
                  <a:lnTo>
                    <a:pt x="189" y="77"/>
                  </a:lnTo>
                  <a:lnTo>
                    <a:pt x="192" y="84"/>
                  </a:lnTo>
                  <a:lnTo>
                    <a:pt x="192" y="91"/>
                  </a:lnTo>
                  <a:lnTo>
                    <a:pt x="195" y="96"/>
                  </a:lnTo>
                  <a:lnTo>
                    <a:pt x="196" y="99"/>
                  </a:lnTo>
                  <a:lnTo>
                    <a:pt x="196" y="104"/>
                  </a:lnTo>
                  <a:lnTo>
                    <a:pt x="195" y="106"/>
                  </a:lnTo>
                  <a:lnTo>
                    <a:pt x="195" y="109"/>
                  </a:lnTo>
                  <a:lnTo>
                    <a:pt x="196" y="111"/>
                  </a:lnTo>
                  <a:lnTo>
                    <a:pt x="202" y="111"/>
                  </a:lnTo>
                  <a:lnTo>
                    <a:pt x="207" y="112"/>
                  </a:lnTo>
                  <a:lnTo>
                    <a:pt x="210" y="114"/>
                  </a:lnTo>
                  <a:lnTo>
                    <a:pt x="210" y="120"/>
                  </a:lnTo>
                  <a:lnTo>
                    <a:pt x="205" y="134"/>
                  </a:lnTo>
                  <a:lnTo>
                    <a:pt x="211" y="143"/>
                  </a:lnTo>
                  <a:lnTo>
                    <a:pt x="213" y="150"/>
                  </a:lnTo>
                  <a:lnTo>
                    <a:pt x="215" y="153"/>
                  </a:lnTo>
                  <a:lnTo>
                    <a:pt x="216" y="155"/>
                  </a:lnTo>
                  <a:lnTo>
                    <a:pt x="218" y="157"/>
                  </a:lnTo>
                  <a:lnTo>
                    <a:pt x="226" y="157"/>
                  </a:lnTo>
                  <a:lnTo>
                    <a:pt x="227" y="158"/>
                  </a:lnTo>
                  <a:lnTo>
                    <a:pt x="227" y="159"/>
                  </a:lnTo>
                  <a:lnTo>
                    <a:pt x="228" y="161"/>
                  </a:lnTo>
                  <a:lnTo>
                    <a:pt x="230" y="168"/>
                  </a:lnTo>
                  <a:lnTo>
                    <a:pt x="231" y="170"/>
                  </a:lnTo>
                  <a:lnTo>
                    <a:pt x="231" y="174"/>
                  </a:lnTo>
                  <a:lnTo>
                    <a:pt x="233" y="173"/>
                  </a:lnTo>
                  <a:lnTo>
                    <a:pt x="236" y="173"/>
                  </a:lnTo>
                  <a:lnTo>
                    <a:pt x="236" y="181"/>
                  </a:lnTo>
                  <a:lnTo>
                    <a:pt x="235" y="182"/>
                  </a:lnTo>
                  <a:lnTo>
                    <a:pt x="233" y="182"/>
                  </a:lnTo>
                  <a:lnTo>
                    <a:pt x="233" y="184"/>
                  </a:lnTo>
                  <a:lnTo>
                    <a:pt x="231" y="184"/>
                  </a:lnTo>
                  <a:lnTo>
                    <a:pt x="231" y="183"/>
                  </a:lnTo>
                  <a:lnTo>
                    <a:pt x="229" y="183"/>
                  </a:lnTo>
                  <a:lnTo>
                    <a:pt x="229" y="184"/>
                  </a:lnTo>
                  <a:lnTo>
                    <a:pt x="228" y="184"/>
                  </a:lnTo>
                  <a:lnTo>
                    <a:pt x="228" y="189"/>
                  </a:lnTo>
                  <a:lnTo>
                    <a:pt x="227" y="191"/>
                  </a:lnTo>
                  <a:lnTo>
                    <a:pt x="223" y="194"/>
                  </a:lnTo>
                  <a:lnTo>
                    <a:pt x="222" y="197"/>
                  </a:lnTo>
                  <a:lnTo>
                    <a:pt x="222" y="199"/>
                  </a:lnTo>
                  <a:lnTo>
                    <a:pt x="224" y="206"/>
                  </a:lnTo>
                  <a:lnTo>
                    <a:pt x="223" y="208"/>
                  </a:lnTo>
                  <a:lnTo>
                    <a:pt x="222" y="209"/>
                  </a:lnTo>
                  <a:lnTo>
                    <a:pt x="214" y="209"/>
                  </a:lnTo>
                  <a:lnTo>
                    <a:pt x="210" y="207"/>
                  </a:lnTo>
                  <a:lnTo>
                    <a:pt x="208" y="206"/>
                  </a:lnTo>
                  <a:lnTo>
                    <a:pt x="207" y="206"/>
                  </a:lnTo>
                  <a:lnTo>
                    <a:pt x="206" y="207"/>
                  </a:lnTo>
                  <a:lnTo>
                    <a:pt x="206" y="208"/>
                  </a:lnTo>
                  <a:lnTo>
                    <a:pt x="205" y="208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199" y="205"/>
                  </a:lnTo>
                  <a:lnTo>
                    <a:pt x="196" y="205"/>
                  </a:lnTo>
                  <a:lnTo>
                    <a:pt x="192" y="206"/>
                  </a:lnTo>
                  <a:lnTo>
                    <a:pt x="188" y="206"/>
                  </a:lnTo>
                  <a:lnTo>
                    <a:pt x="185" y="205"/>
                  </a:lnTo>
                  <a:lnTo>
                    <a:pt x="183" y="205"/>
                  </a:lnTo>
                  <a:lnTo>
                    <a:pt x="182" y="204"/>
                  </a:lnTo>
                  <a:lnTo>
                    <a:pt x="177" y="204"/>
                  </a:lnTo>
                  <a:lnTo>
                    <a:pt x="175" y="201"/>
                  </a:lnTo>
                  <a:lnTo>
                    <a:pt x="170" y="192"/>
                  </a:lnTo>
                  <a:lnTo>
                    <a:pt x="170" y="190"/>
                  </a:lnTo>
                  <a:lnTo>
                    <a:pt x="169" y="188"/>
                  </a:lnTo>
                  <a:lnTo>
                    <a:pt x="169" y="186"/>
                  </a:lnTo>
                  <a:lnTo>
                    <a:pt x="168" y="184"/>
                  </a:lnTo>
                  <a:lnTo>
                    <a:pt x="166" y="183"/>
                  </a:lnTo>
                  <a:lnTo>
                    <a:pt x="162" y="182"/>
                  </a:lnTo>
                  <a:lnTo>
                    <a:pt x="157" y="182"/>
                  </a:lnTo>
                  <a:lnTo>
                    <a:pt x="154" y="184"/>
                  </a:lnTo>
                  <a:lnTo>
                    <a:pt x="152" y="185"/>
                  </a:lnTo>
                  <a:lnTo>
                    <a:pt x="151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3" y="189"/>
                  </a:lnTo>
                  <a:lnTo>
                    <a:pt x="138" y="189"/>
                  </a:lnTo>
                  <a:lnTo>
                    <a:pt x="136" y="188"/>
                  </a:lnTo>
                  <a:lnTo>
                    <a:pt x="128" y="188"/>
                  </a:lnTo>
                  <a:lnTo>
                    <a:pt x="125" y="184"/>
                  </a:lnTo>
                  <a:lnTo>
                    <a:pt x="123" y="182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8" y="178"/>
                  </a:lnTo>
                  <a:lnTo>
                    <a:pt x="116" y="176"/>
                  </a:lnTo>
                  <a:lnTo>
                    <a:pt x="116" y="175"/>
                  </a:lnTo>
                  <a:lnTo>
                    <a:pt x="114" y="175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0" y="169"/>
                  </a:lnTo>
                  <a:lnTo>
                    <a:pt x="107" y="168"/>
                  </a:lnTo>
                  <a:lnTo>
                    <a:pt x="106" y="167"/>
                  </a:lnTo>
                  <a:lnTo>
                    <a:pt x="104" y="167"/>
                  </a:lnTo>
                  <a:lnTo>
                    <a:pt x="103" y="165"/>
                  </a:lnTo>
                  <a:lnTo>
                    <a:pt x="103" y="162"/>
                  </a:lnTo>
                  <a:lnTo>
                    <a:pt x="102" y="159"/>
                  </a:lnTo>
                  <a:lnTo>
                    <a:pt x="100" y="158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6" y="153"/>
                  </a:lnTo>
                  <a:lnTo>
                    <a:pt x="96" y="150"/>
                  </a:lnTo>
                  <a:lnTo>
                    <a:pt x="95" y="150"/>
                  </a:lnTo>
                  <a:lnTo>
                    <a:pt x="92" y="149"/>
                  </a:lnTo>
                  <a:lnTo>
                    <a:pt x="91" y="149"/>
                  </a:lnTo>
                  <a:lnTo>
                    <a:pt x="90" y="146"/>
                  </a:lnTo>
                  <a:lnTo>
                    <a:pt x="88" y="144"/>
                  </a:lnTo>
                  <a:lnTo>
                    <a:pt x="87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1" y="139"/>
                  </a:lnTo>
                  <a:lnTo>
                    <a:pt x="79" y="139"/>
                  </a:lnTo>
                  <a:lnTo>
                    <a:pt x="77" y="138"/>
                  </a:lnTo>
                  <a:lnTo>
                    <a:pt x="75" y="137"/>
                  </a:lnTo>
                  <a:lnTo>
                    <a:pt x="74" y="136"/>
                  </a:lnTo>
                  <a:lnTo>
                    <a:pt x="74" y="132"/>
                  </a:lnTo>
                  <a:lnTo>
                    <a:pt x="73" y="134"/>
                  </a:lnTo>
                  <a:lnTo>
                    <a:pt x="73" y="137"/>
                  </a:lnTo>
                  <a:lnTo>
                    <a:pt x="72" y="138"/>
                  </a:lnTo>
                  <a:lnTo>
                    <a:pt x="69" y="136"/>
                  </a:lnTo>
                  <a:lnTo>
                    <a:pt x="69" y="134"/>
                  </a:lnTo>
                  <a:lnTo>
                    <a:pt x="68" y="132"/>
                  </a:lnTo>
                  <a:lnTo>
                    <a:pt x="68" y="131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5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1" y="120"/>
                  </a:lnTo>
                  <a:lnTo>
                    <a:pt x="60" y="116"/>
                  </a:lnTo>
                  <a:lnTo>
                    <a:pt x="58" y="112"/>
                  </a:lnTo>
                  <a:lnTo>
                    <a:pt x="54" y="107"/>
                  </a:lnTo>
                  <a:lnTo>
                    <a:pt x="53" y="105"/>
                  </a:lnTo>
                  <a:lnTo>
                    <a:pt x="51" y="103"/>
                  </a:lnTo>
                  <a:lnTo>
                    <a:pt x="50" y="103"/>
                  </a:lnTo>
                  <a:lnTo>
                    <a:pt x="44" y="97"/>
                  </a:lnTo>
                  <a:lnTo>
                    <a:pt x="41" y="95"/>
                  </a:lnTo>
                  <a:lnTo>
                    <a:pt x="38" y="95"/>
                  </a:lnTo>
                  <a:lnTo>
                    <a:pt x="34" y="92"/>
                  </a:lnTo>
                  <a:lnTo>
                    <a:pt x="33" y="91"/>
                  </a:lnTo>
                  <a:lnTo>
                    <a:pt x="33" y="85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29" y="70"/>
                  </a:lnTo>
                  <a:lnTo>
                    <a:pt x="30" y="68"/>
                  </a:lnTo>
                  <a:lnTo>
                    <a:pt x="31" y="65"/>
                  </a:lnTo>
                  <a:lnTo>
                    <a:pt x="31" y="59"/>
                  </a:lnTo>
                  <a:lnTo>
                    <a:pt x="33" y="58"/>
                  </a:lnTo>
                  <a:lnTo>
                    <a:pt x="33" y="55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3" y="51"/>
                  </a:lnTo>
                  <a:lnTo>
                    <a:pt x="31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5" y="35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4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7" name="Freeform 10456"/>
            <p:cNvSpPr>
              <a:spLocks/>
            </p:cNvSpPr>
            <p:nvPr/>
          </p:nvSpPr>
          <p:spPr bwMode="auto">
            <a:xfrm>
              <a:off x="5549387" y="1985921"/>
              <a:ext cx="48994" cy="16030"/>
            </a:xfrm>
            <a:custGeom>
              <a:avLst/>
              <a:gdLst>
                <a:gd name="T0" fmla="*/ 0 w 14"/>
                <a:gd name="T1" fmla="*/ 0 h 6"/>
                <a:gd name="T2" fmla="*/ 2147483647 w 14"/>
                <a:gd name="T3" fmla="*/ 0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0 w 1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4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8" name="Freeform 10457"/>
            <p:cNvSpPr>
              <a:spLocks/>
            </p:cNvSpPr>
            <p:nvPr/>
          </p:nvSpPr>
          <p:spPr bwMode="auto">
            <a:xfrm>
              <a:off x="5471441" y="1916459"/>
              <a:ext cx="142527" cy="85493"/>
            </a:xfrm>
            <a:custGeom>
              <a:avLst/>
              <a:gdLst>
                <a:gd name="T0" fmla="*/ 2147483647 w 40"/>
                <a:gd name="T1" fmla="*/ 0 h 30"/>
                <a:gd name="T2" fmla="*/ 2147483647 w 40"/>
                <a:gd name="T3" fmla="*/ 0 h 30"/>
                <a:gd name="T4" fmla="*/ 2147483647 w 40"/>
                <a:gd name="T5" fmla="*/ 2147483647 h 30"/>
                <a:gd name="T6" fmla="*/ 2147483647 w 40"/>
                <a:gd name="T7" fmla="*/ 2147483647 h 30"/>
                <a:gd name="T8" fmla="*/ 2147483647 w 40"/>
                <a:gd name="T9" fmla="*/ 2147483647 h 30"/>
                <a:gd name="T10" fmla="*/ 2147483647 w 40"/>
                <a:gd name="T11" fmla="*/ 2147483647 h 30"/>
                <a:gd name="T12" fmla="*/ 2147483647 w 40"/>
                <a:gd name="T13" fmla="*/ 2147483647 h 30"/>
                <a:gd name="T14" fmla="*/ 2147483647 w 40"/>
                <a:gd name="T15" fmla="*/ 2147483647 h 30"/>
                <a:gd name="T16" fmla="*/ 2147483647 w 40"/>
                <a:gd name="T17" fmla="*/ 2147483647 h 30"/>
                <a:gd name="T18" fmla="*/ 2147483647 w 40"/>
                <a:gd name="T19" fmla="*/ 2147483647 h 30"/>
                <a:gd name="T20" fmla="*/ 2147483647 w 40"/>
                <a:gd name="T21" fmla="*/ 2147483647 h 30"/>
                <a:gd name="T22" fmla="*/ 2147483647 w 40"/>
                <a:gd name="T23" fmla="*/ 2147483647 h 30"/>
                <a:gd name="T24" fmla="*/ 2147483647 w 40"/>
                <a:gd name="T25" fmla="*/ 2147483647 h 30"/>
                <a:gd name="T26" fmla="*/ 2147483647 w 40"/>
                <a:gd name="T27" fmla="*/ 2147483647 h 30"/>
                <a:gd name="T28" fmla="*/ 2147483647 w 40"/>
                <a:gd name="T29" fmla="*/ 2147483647 h 30"/>
                <a:gd name="T30" fmla="*/ 2147483647 w 40"/>
                <a:gd name="T31" fmla="*/ 2147483647 h 30"/>
                <a:gd name="T32" fmla="*/ 2147483647 w 40"/>
                <a:gd name="T33" fmla="*/ 2147483647 h 30"/>
                <a:gd name="T34" fmla="*/ 2147483647 w 40"/>
                <a:gd name="T35" fmla="*/ 2147483647 h 30"/>
                <a:gd name="T36" fmla="*/ 2147483647 w 40"/>
                <a:gd name="T37" fmla="*/ 2147483647 h 30"/>
                <a:gd name="T38" fmla="*/ 2147483647 w 40"/>
                <a:gd name="T39" fmla="*/ 2147483647 h 30"/>
                <a:gd name="T40" fmla="*/ 2147483647 w 40"/>
                <a:gd name="T41" fmla="*/ 2147483647 h 30"/>
                <a:gd name="T42" fmla="*/ 2147483647 w 40"/>
                <a:gd name="T43" fmla="*/ 2147483647 h 30"/>
                <a:gd name="T44" fmla="*/ 2147483647 w 40"/>
                <a:gd name="T45" fmla="*/ 2147483647 h 30"/>
                <a:gd name="T46" fmla="*/ 2147483647 w 40"/>
                <a:gd name="T47" fmla="*/ 2147483647 h 30"/>
                <a:gd name="T48" fmla="*/ 2147483647 w 40"/>
                <a:gd name="T49" fmla="*/ 2147483647 h 30"/>
                <a:gd name="T50" fmla="*/ 2147483647 w 40"/>
                <a:gd name="T51" fmla="*/ 2147483647 h 30"/>
                <a:gd name="T52" fmla="*/ 2147483647 w 40"/>
                <a:gd name="T53" fmla="*/ 2147483647 h 30"/>
                <a:gd name="T54" fmla="*/ 2147483647 w 40"/>
                <a:gd name="T55" fmla="*/ 2147483647 h 30"/>
                <a:gd name="T56" fmla="*/ 2147483647 w 40"/>
                <a:gd name="T57" fmla="*/ 2147483647 h 30"/>
                <a:gd name="T58" fmla="*/ 2147483647 w 40"/>
                <a:gd name="T59" fmla="*/ 2147483647 h 30"/>
                <a:gd name="T60" fmla="*/ 2147483647 w 40"/>
                <a:gd name="T61" fmla="*/ 2147483647 h 30"/>
                <a:gd name="T62" fmla="*/ 2147483647 w 40"/>
                <a:gd name="T63" fmla="*/ 2147483647 h 30"/>
                <a:gd name="T64" fmla="*/ 2147483647 w 40"/>
                <a:gd name="T65" fmla="*/ 2147483647 h 30"/>
                <a:gd name="T66" fmla="*/ 2147483647 w 40"/>
                <a:gd name="T67" fmla="*/ 2147483647 h 30"/>
                <a:gd name="T68" fmla="*/ 0 w 40"/>
                <a:gd name="T69" fmla="*/ 2147483647 h 30"/>
                <a:gd name="T70" fmla="*/ 2147483647 w 40"/>
                <a:gd name="T71" fmla="*/ 2147483647 h 30"/>
                <a:gd name="T72" fmla="*/ 2147483647 w 40"/>
                <a:gd name="T73" fmla="*/ 0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" h="30">
                  <a:moveTo>
                    <a:pt x="14" y="0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38" y="27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9" y="24"/>
                  </a:lnTo>
                  <a:lnTo>
                    <a:pt x="22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9" name="Freeform 10458"/>
            <p:cNvSpPr>
              <a:spLocks/>
            </p:cNvSpPr>
            <p:nvPr/>
          </p:nvSpPr>
          <p:spPr bwMode="auto">
            <a:xfrm>
              <a:off x="5669645" y="2358171"/>
              <a:ext cx="75717" cy="48090"/>
            </a:xfrm>
            <a:custGeom>
              <a:avLst/>
              <a:gdLst>
                <a:gd name="T0" fmla="*/ 2147483647 w 21"/>
                <a:gd name="T1" fmla="*/ 0 h 17"/>
                <a:gd name="T2" fmla="*/ 2147483647 w 21"/>
                <a:gd name="T3" fmla="*/ 2147483647 h 17"/>
                <a:gd name="T4" fmla="*/ 2147483647 w 21"/>
                <a:gd name="T5" fmla="*/ 2147483647 h 17"/>
                <a:gd name="T6" fmla="*/ 2147483647 w 21"/>
                <a:gd name="T7" fmla="*/ 2147483647 h 17"/>
                <a:gd name="T8" fmla="*/ 2147483647 w 21"/>
                <a:gd name="T9" fmla="*/ 2147483647 h 17"/>
                <a:gd name="T10" fmla="*/ 2147483647 w 21"/>
                <a:gd name="T11" fmla="*/ 2147483647 h 17"/>
                <a:gd name="T12" fmla="*/ 2147483647 w 21"/>
                <a:gd name="T13" fmla="*/ 2147483647 h 17"/>
                <a:gd name="T14" fmla="*/ 2147483647 w 21"/>
                <a:gd name="T15" fmla="*/ 2147483647 h 17"/>
                <a:gd name="T16" fmla="*/ 2147483647 w 21"/>
                <a:gd name="T17" fmla="*/ 2147483647 h 17"/>
                <a:gd name="T18" fmla="*/ 2147483647 w 21"/>
                <a:gd name="T19" fmla="*/ 2147483647 h 17"/>
                <a:gd name="T20" fmla="*/ 2147483647 w 21"/>
                <a:gd name="T21" fmla="*/ 2147483647 h 17"/>
                <a:gd name="T22" fmla="*/ 2147483647 w 21"/>
                <a:gd name="T23" fmla="*/ 2147483647 h 17"/>
                <a:gd name="T24" fmla="*/ 2147483647 w 21"/>
                <a:gd name="T25" fmla="*/ 2147483647 h 17"/>
                <a:gd name="T26" fmla="*/ 2147483647 w 21"/>
                <a:gd name="T27" fmla="*/ 2147483647 h 17"/>
                <a:gd name="T28" fmla="*/ 2147483647 w 21"/>
                <a:gd name="T29" fmla="*/ 2147483647 h 17"/>
                <a:gd name="T30" fmla="*/ 2147483647 w 21"/>
                <a:gd name="T31" fmla="*/ 2147483647 h 17"/>
                <a:gd name="T32" fmla="*/ 2147483647 w 21"/>
                <a:gd name="T33" fmla="*/ 2147483647 h 17"/>
                <a:gd name="T34" fmla="*/ 2147483647 w 21"/>
                <a:gd name="T35" fmla="*/ 2147483647 h 17"/>
                <a:gd name="T36" fmla="*/ 2147483647 w 21"/>
                <a:gd name="T37" fmla="*/ 2147483647 h 17"/>
                <a:gd name="T38" fmla="*/ 0 w 21"/>
                <a:gd name="T39" fmla="*/ 2147483647 h 17"/>
                <a:gd name="T40" fmla="*/ 2147483647 w 21"/>
                <a:gd name="T41" fmla="*/ 2147483647 h 17"/>
                <a:gd name="T42" fmla="*/ 2147483647 w 21"/>
                <a:gd name="T43" fmla="*/ 2147483647 h 17"/>
                <a:gd name="T44" fmla="*/ 2147483647 w 21"/>
                <a:gd name="T45" fmla="*/ 2147483647 h 17"/>
                <a:gd name="T46" fmla="*/ 2147483647 w 21"/>
                <a:gd name="T47" fmla="*/ 2147483647 h 17"/>
                <a:gd name="T48" fmla="*/ 2147483647 w 21"/>
                <a:gd name="T49" fmla="*/ 2147483647 h 17"/>
                <a:gd name="T50" fmla="*/ 2147483647 w 21"/>
                <a:gd name="T51" fmla="*/ 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" h="17">
                  <a:moveTo>
                    <a:pt x="12" y="0"/>
                  </a:moveTo>
                  <a:lnTo>
                    <a:pt x="13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0" name="Freeform 10459"/>
            <p:cNvSpPr>
              <a:spLocks/>
            </p:cNvSpPr>
            <p:nvPr/>
          </p:nvSpPr>
          <p:spPr bwMode="auto">
            <a:xfrm>
              <a:off x="5527118" y="1893305"/>
              <a:ext cx="200428" cy="142488"/>
            </a:xfrm>
            <a:custGeom>
              <a:avLst/>
              <a:gdLst>
                <a:gd name="T0" fmla="*/ 2147483647 w 56"/>
                <a:gd name="T1" fmla="*/ 2147483647 h 50"/>
                <a:gd name="T2" fmla="*/ 2147483647 w 56"/>
                <a:gd name="T3" fmla="*/ 2147483647 h 50"/>
                <a:gd name="T4" fmla="*/ 2147483647 w 56"/>
                <a:gd name="T5" fmla="*/ 2147483647 h 50"/>
                <a:gd name="T6" fmla="*/ 2147483647 w 56"/>
                <a:gd name="T7" fmla="*/ 2147483647 h 50"/>
                <a:gd name="T8" fmla="*/ 2147483647 w 56"/>
                <a:gd name="T9" fmla="*/ 2147483647 h 50"/>
                <a:gd name="T10" fmla="*/ 2147483647 w 56"/>
                <a:gd name="T11" fmla="*/ 2147483647 h 50"/>
                <a:gd name="T12" fmla="*/ 2147483647 w 56"/>
                <a:gd name="T13" fmla="*/ 2147483647 h 50"/>
                <a:gd name="T14" fmla="*/ 2147483647 w 56"/>
                <a:gd name="T15" fmla="*/ 2147483647 h 50"/>
                <a:gd name="T16" fmla="*/ 2147483647 w 56"/>
                <a:gd name="T17" fmla="*/ 2147483647 h 50"/>
                <a:gd name="T18" fmla="*/ 2147483647 w 56"/>
                <a:gd name="T19" fmla="*/ 2147483647 h 50"/>
                <a:gd name="T20" fmla="*/ 2147483647 w 56"/>
                <a:gd name="T21" fmla="*/ 2147483647 h 50"/>
                <a:gd name="T22" fmla="*/ 2147483647 w 56"/>
                <a:gd name="T23" fmla="*/ 2147483647 h 50"/>
                <a:gd name="T24" fmla="*/ 2147483647 w 56"/>
                <a:gd name="T25" fmla="*/ 2147483647 h 50"/>
                <a:gd name="T26" fmla="*/ 2147483647 w 56"/>
                <a:gd name="T27" fmla="*/ 2147483647 h 50"/>
                <a:gd name="T28" fmla="*/ 2147483647 w 56"/>
                <a:gd name="T29" fmla="*/ 2147483647 h 50"/>
                <a:gd name="T30" fmla="*/ 2147483647 w 56"/>
                <a:gd name="T31" fmla="*/ 2147483647 h 50"/>
                <a:gd name="T32" fmla="*/ 2147483647 w 56"/>
                <a:gd name="T33" fmla="*/ 2147483647 h 50"/>
                <a:gd name="T34" fmla="*/ 2147483647 w 56"/>
                <a:gd name="T35" fmla="*/ 2147483647 h 50"/>
                <a:gd name="T36" fmla="*/ 2147483647 w 56"/>
                <a:gd name="T37" fmla="*/ 2147483647 h 50"/>
                <a:gd name="T38" fmla="*/ 2147483647 w 56"/>
                <a:gd name="T39" fmla="*/ 2147483647 h 50"/>
                <a:gd name="T40" fmla="*/ 2147483647 w 56"/>
                <a:gd name="T41" fmla="*/ 2147483647 h 50"/>
                <a:gd name="T42" fmla="*/ 2147483647 w 56"/>
                <a:gd name="T43" fmla="*/ 2147483647 h 50"/>
                <a:gd name="T44" fmla="*/ 2147483647 w 56"/>
                <a:gd name="T45" fmla="*/ 2147483647 h 50"/>
                <a:gd name="T46" fmla="*/ 2147483647 w 56"/>
                <a:gd name="T47" fmla="*/ 2147483647 h 50"/>
                <a:gd name="T48" fmla="*/ 2147483647 w 56"/>
                <a:gd name="T49" fmla="*/ 2147483647 h 50"/>
                <a:gd name="T50" fmla="*/ 2147483647 w 56"/>
                <a:gd name="T51" fmla="*/ 2147483647 h 50"/>
                <a:gd name="T52" fmla="*/ 2147483647 w 56"/>
                <a:gd name="T53" fmla="*/ 2147483647 h 50"/>
                <a:gd name="T54" fmla="*/ 2147483647 w 56"/>
                <a:gd name="T55" fmla="*/ 2147483647 h 50"/>
                <a:gd name="T56" fmla="*/ 2147483647 w 56"/>
                <a:gd name="T57" fmla="*/ 2147483647 h 50"/>
                <a:gd name="T58" fmla="*/ 2147483647 w 56"/>
                <a:gd name="T59" fmla="*/ 2147483647 h 50"/>
                <a:gd name="T60" fmla="*/ 2147483647 w 56"/>
                <a:gd name="T61" fmla="*/ 2147483647 h 50"/>
                <a:gd name="T62" fmla="*/ 2147483647 w 56"/>
                <a:gd name="T63" fmla="*/ 2147483647 h 50"/>
                <a:gd name="T64" fmla="*/ 2147483647 w 56"/>
                <a:gd name="T65" fmla="*/ 2147483647 h 50"/>
                <a:gd name="T66" fmla="*/ 2147483647 w 56"/>
                <a:gd name="T67" fmla="*/ 2147483647 h 50"/>
                <a:gd name="T68" fmla="*/ 2147483647 w 56"/>
                <a:gd name="T69" fmla="*/ 2147483647 h 50"/>
                <a:gd name="T70" fmla="*/ 2147483647 w 56"/>
                <a:gd name="T71" fmla="*/ 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6" h="50">
                  <a:moveTo>
                    <a:pt x="32" y="0"/>
                  </a:moveTo>
                  <a:lnTo>
                    <a:pt x="36" y="3"/>
                  </a:lnTo>
                  <a:lnTo>
                    <a:pt x="40" y="10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4" y="19"/>
                  </a:lnTo>
                  <a:lnTo>
                    <a:pt x="55" y="22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47" y="3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50" y="40"/>
                  </a:lnTo>
                  <a:lnTo>
                    <a:pt x="48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5" y="39"/>
                  </a:lnTo>
                  <a:lnTo>
                    <a:pt x="45" y="42"/>
                  </a:lnTo>
                  <a:lnTo>
                    <a:pt x="46" y="45"/>
                  </a:lnTo>
                  <a:lnTo>
                    <a:pt x="47" y="49"/>
                  </a:lnTo>
                  <a:lnTo>
                    <a:pt x="45" y="50"/>
                  </a:lnTo>
                  <a:lnTo>
                    <a:pt x="43" y="48"/>
                  </a:lnTo>
                  <a:lnTo>
                    <a:pt x="40" y="47"/>
                  </a:lnTo>
                  <a:lnTo>
                    <a:pt x="33" y="42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5" y="35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4" y="9"/>
                  </a:lnTo>
                  <a:lnTo>
                    <a:pt x="0" y="8"/>
                  </a:lnTo>
                  <a:lnTo>
                    <a:pt x="8" y="8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8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1" name="Freeform 10492"/>
            <p:cNvSpPr>
              <a:spLocks/>
            </p:cNvSpPr>
            <p:nvPr/>
          </p:nvSpPr>
          <p:spPr bwMode="auto">
            <a:xfrm>
              <a:off x="5277694" y="1814939"/>
              <a:ext cx="300642" cy="105085"/>
            </a:xfrm>
            <a:custGeom>
              <a:avLst/>
              <a:gdLst>
                <a:gd name="T0" fmla="*/ 2147483647 w 84"/>
                <a:gd name="T1" fmla="*/ 0 h 37"/>
                <a:gd name="T2" fmla="*/ 2147483647 w 84"/>
                <a:gd name="T3" fmla="*/ 0 h 37"/>
                <a:gd name="T4" fmla="*/ 2147483647 w 84"/>
                <a:gd name="T5" fmla="*/ 2147483647 h 37"/>
                <a:gd name="T6" fmla="*/ 2147483647 w 84"/>
                <a:gd name="T7" fmla="*/ 2147483647 h 37"/>
                <a:gd name="T8" fmla="*/ 2147483647 w 84"/>
                <a:gd name="T9" fmla="*/ 2147483647 h 37"/>
                <a:gd name="T10" fmla="*/ 2147483647 w 84"/>
                <a:gd name="T11" fmla="*/ 2147483647 h 37"/>
                <a:gd name="T12" fmla="*/ 2147483647 w 84"/>
                <a:gd name="T13" fmla="*/ 2147483647 h 37"/>
                <a:gd name="T14" fmla="*/ 2147483647 w 84"/>
                <a:gd name="T15" fmla="*/ 2147483647 h 37"/>
                <a:gd name="T16" fmla="*/ 2147483647 w 84"/>
                <a:gd name="T17" fmla="*/ 2147483647 h 37"/>
                <a:gd name="T18" fmla="*/ 2147483647 w 84"/>
                <a:gd name="T19" fmla="*/ 2147483647 h 37"/>
                <a:gd name="T20" fmla="*/ 2147483647 w 84"/>
                <a:gd name="T21" fmla="*/ 2147483647 h 37"/>
                <a:gd name="T22" fmla="*/ 2147483647 w 84"/>
                <a:gd name="T23" fmla="*/ 2147483647 h 37"/>
                <a:gd name="T24" fmla="*/ 2147483647 w 84"/>
                <a:gd name="T25" fmla="*/ 2147483647 h 37"/>
                <a:gd name="T26" fmla="*/ 2147483647 w 84"/>
                <a:gd name="T27" fmla="*/ 2147483647 h 37"/>
                <a:gd name="T28" fmla="*/ 2147483647 w 84"/>
                <a:gd name="T29" fmla="*/ 2147483647 h 37"/>
                <a:gd name="T30" fmla="*/ 2147483647 w 84"/>
                <a:gd name="T31" fmla="*/ 2147483647 h 37"/>
                <a:gd name="T32" fmla="*/ 2147483647 w 84"/>
                <a:gd name="T33" fmla="*/ 2147483647 h 37"/>
                <a:gd name="T34" fmla="*/ 2147483647 w 84"/>
                <a:gd name="T35" fmla="*/ 2147483647 h 37"/>
                <a:gd name="T36" fmla="*/ 2147483647 w 84"/>
                <a:gd name="T37" fmla="*/ 2147483647 h 37"/>
                <a:gd name="T38" fmla="*/ 2147483647 w 84"/>
                <a:gd name="T39" fmla="*/ 2147483647 h 37"/>
                <a:gd name="T40" fmla="*/ 2147483647 w 84"/>
                <a:gd name="T41" fmla="*/ 2147483647 h 37"/>
                <a:gd name="T42" fmla="*/ 2147483647 w 84"/>
                <a:gd name="T43" fmla="*/ 2147483647 h 37"/>
                <a:gd name="T44" fmla="*/ 2147483647 w 84"/>
                <a:gd name="T45" fmla="*/ 2147483647 h 37"/>
                <a:gd name="T46" fmla="*/ 2147483647 w 84"/>
                <a:gd name="T47" fmla="*/ 2147483647 h 37"/>
                <a:gd name="T48" fmla="*/ 2147483647 w 84"/>
                <a:gd name="T49" fmla="*/ 2147483647 h 37"/>
                <a:gd name="T50" fmla="*/ 2147483647 w 84"/>
                <a:gd name="T51" fmla="*/ 2147483647 h 37"/>
                <a:gd name="T52" fmla="*/ 2147483647 w 84"/>
                <a:gd name="T53" fmla="*/ 2147483647 h 37"/>
                <a:gd name="T54" fmla="*/ 2147483647 w 84"/>
                <a:gd name="T55" fmla="*/ 2147483647 h 37"/>
                <a:gd name="T56" fmla="*/ 2147483647 w 84"/>
                <a:gd name="T57" fmla="*/ 2147483647 h 37"/>
                <a:gd name="T58" fmla="*/ 2147483647 w 84"/>
                <a:gd name="T59" fmla="*/ 2147483647 h 37"/>
                <a:gd name="T60" fmla="*/ 2147483647 w 84"/>
                <a:gd name="T61" fmla="*/ 2147483647 h 37"/>
                <a:gd name="T62" fmla="*/ 2147483647 w 84"/>
                <a:gd name="T63" fmla="*/ 2147483647 h 37"/>
                <a:gd name="T64" fmla="*/ 2147483647 w 84"/>
                <a:gd name="T65" fmla="*/ 2147483647 h 37"/>
                <a:gd name="T66" fmla="*/ 2147483647 w 84"/>
                <a:gd name="T67" fmla="*/ 2147483647 h 37"/>
                <a:gd name="T68" fmla="*/ 2147483647 w 84"/>
                <a:gd name="T69" fmla="*/ 2147483647 h 37"/>
                <a:gd name="T70" fmla="*/ 2147483647 w 84"/>
                <a:gd name="T71" fmla="*/ 2147483647 h 37"/>
                <a:gd name="T72" fmla="*/ 2147483647 w 84"/>
                <a:gd name="T73" fmla="*/ 2147483647 h 37"/>
                <a:gd name="T74" fmla="*/ 2147483647 w 84"/>
                <a:gd name="T75" fmla="*/ 2147483647 h 37"/>
                <a:gd name="T76" fmla="*/ 2147483647 w 84"/>
                <a:gd name="T77" fmla="*/ 2147483647 h 37"/>
                <a:gd name="T78" fmla="*/ 2147483647 w 84"/>
                <a:gd name="T79" fmla="*/ 2147483647 h 37"/>
                <a:gd name="T80" fmla="*/ 2147483647 w 84"/>
                <a:gd name="T81" fmla="*/ 2147483647 h 37"/>
                <a:gd name="T82" fmla="*/ 2147483647 w 84"/>
                <a:gd name="T83" fmla="*/ 2147483647 h 37"/>
                <a:gd name="T84" fmla="*/ 2147483647 w 84"/>
                <a:gd name="T85" fmla="*/ 2147483647 h 37"/>
                <a:gd name="T86" fmla="*/ 2147483647 w 84"/>
                <a:gd name="T87" fmla="*/ 2147483647 h 37"/>
                <a:gd name="T88" fmla="*/ 2147483647 w 84"/>
                <a:gd name="T89" fmla="*/ 2147483647 h 37"/>
                <a:gd name="T90" fmla="*/ 2147483647 w 84"/>
                <a:gd name="T91" fmla="*/ 2147483647 h 37"/>
                <a:gd name="T92" fmla="*/ 2147483647 w 84"/>
                <a:gd name="T93" fmla="*/ 2147483647 h 37"/>
                <a:gd name="T94" fmla="*/ 2147483647 w 84"/>
                <a:gd name="T95" fmla="*/ 2147483647 h 37"/>
                <a:gd name="T96" fmla="*/ 2147483647 w 84"/>
                <a:gd name="T97" fmla="*/ 2147483647 h 37"/>
                <a:gd name="T98" fmla="*/ 0 w 84"/>
                <a:gd name="T99" fmla="*/ 2147483647 h 37"/>
                <a:gd name="T100" fmla="*/ 2147483647 w 84"/>
                <a:gd name="T101" fmla="*/ 0 h 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4" h="37">
                  <a:moveTo>
                    <a:pt x="1" y="0"/>
                  </a:moveTo>
                  <a:lnTo>
                    <a:pt x="6" y="0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6" y="7"/>
                  </a:lnTo>
                  <a:lnTo>
                    <a:pt x="43" y="12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53" y="14"/>
                  </a:lnTo>
                  <a:lnTo>
                    <a:pt x="56" y="14"/>
                  </a:lnTo>
                  <a:lnTo>
                    <a:pt x="63" y="15"/>
                  </a:lnTo>
                  <a:lnTo>
                    <a:pt x="67" y="17"/>
                  </a:lnTo>
                  <a:lnTo>
                    <a:pt x="69" y="19"/>
                  </a:lnTo>
                  <a:lnTo>
                    <a:pt x="75" y="24"/>
                  </a:lnTo>
                  <a:lnTo>
                    <a:pt x="82" y="29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1" y="37"/>
                  </a:lnTo>
                  <a:lnTo>
                    <a:pt x="78" y="36"/>
                  </a:lnTo>
                  <a:lnTo>
                    <a:pt x="68" y="36"/>
                  </a:lnTo>
                  <a:lnTo>
                    <a:pt x="66" y="37"/>
                  </a:lnTo>
                  <a:lnTo>
                    <a:pt x="52" y="37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0" y="31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29" y="29"/>
                  </a:lnTo>
                  <a:lnTo>
                    <a:pt x="29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2" name="Freeform 10493"/>
            <p:cNvSpPr>
              <a:spLocks/>
            </p:cNvSpPr>
            <p:nvPr/>
          </p:nvSpPr>
          <p:spPr bwMode="auto">
            <a:xfrm>
              <a:off x="5335595" y="2062510"/>
              <a:ext cx="427581" cy="327722"/>
            </a:xfrm>
            <a:custGeom>
              <a:avLst/>
              <a:gdLst>
                <a:gd name="T0" fmla="*/ 2147483647 w 120"/>
                <a:gd name="T1" fmla="*/ 0 h 115"/>
                <a:gd name="T2" fmla="*/ 2147483647 w 120"/>
                <a:gd name="T3" fmla="*/ 2147483647 h 115"/>
                <a:gd name="T4" fmla="*/ 2147483647 w 120"/>
                <a:gd name="T5" fmla="*/ 2147483647 h 115"/>
                <a:gd name="T6" fmla="*/ 2147483647 w 120"/>
                <a:gd name="T7" fmla="*/ 2147483647 h 115"/>
                <a:gd name="T8" fmla="*/ 2147483647 w 120"/>
                <a:gd name="T9" fmla="*/ 2147483647 h 115"/>
                <a:gd name="T10" fmla="*/ 2147483647 w 120"/>
                <a:gd name="T11" fmla="*/ 2147483647 h 115"/>
                <a:gd name="T12" fmla="*/ 2147483647 w 120"/>
                <a:gd name="T13" fmla="*/ 2147483647 h 115"/>
                <a:gd name="T14" fmla="*/ 2147483647 w 120"/>
                <a:gd name="T15" fmla="*/ 2147483647 h 115"/>
                <a:gd name="T16" fmla="*/ 2147483647 w 120"/>
                <a:gd name="T17" fmla="*/ 2147483647 h 115"/>
                <a:gd name="T18" fmla="*/ 2147483647 w 120"/>
                <a:gd name="T19" fmla="*/ 2147483647 h 115"/>
                <a:gd name="T20" fmla="*/ 2147483647 w 120"/>
                <a:gd name="T21" fmla="*/ 2147483647 h 115"/>
                <a:gd name="T22" fmla="*/ 2147483647 w 120"/>
                <a:gd name="T23" fmla="*/ 2147483647 h 115"/>
                <a:gd name="T24" fmla="*/ 2147483647 w 120"/>
                <a:gd name="T25" fmla="*/ 2147483647 h 115"/>
                <a:gd name="T26" fmla="*/ 2147483647 w 120"/>
                <a:gd name="T27" fmla="*/ 2147483647 h 115"/>
                <a:gd name="T28" fmla="*/ 2147483647 w 120"/>
                <a:gd name="T29" fmla="*/ 2147483647 h 115"/>
                <a:gd name="T30" fmla="*/ 2147483647 w 120"/>
                <a:gd name="T31" fmla="*/ 2147483647 h 115"/>
                <a:gd name="T32" fmla="*/ 2147483647 w 120"/>
                <a:gd name="T33" fmla="*/ 2147483647 h 115"/>
                <a:gd name="T34" fmla="*/ 2147483647 w 120"/>
                <a:gd name="T35" fmla="*/ 2147483647 h 115"/>
                <a:gd name="T36" fmla="*/ 2147483647 w 120"/>
                <a:gd name="T37" fmla="*/ 2147483647 h 115"/>
                <a:gd name="T38" fmla="*/ 2147483647 w 120"/>
                <a:gd name="T39" fmla="*/ 2147483647 h 115"/>
                <a:gd name="T40" fmla="*/ 2147483647 w 120"/>
                <a:gd name="T41" fmla="*/ 2147483647 h 115"/>
                <a:gd name="T42" fmla="*/ 2147483647 w 120"/>
                <a:gd name="T43" fmla="*/ 2147483647 h 115"/>
                <a:gd name="T44" fmla="*/ 2147483647 w 120"/>
                <a:gd name="T45" fmla="*/ 2147483647 h 115"/>
                <a:gd name="T46" fmla="*/ 2147483647 w 120"/>
                <a:gd name="T47" fmla="*/ 2147483647 h 115"/>
                <a:gd name="T48" fmla="*/ 2147483647 w 120"/>
                <a:gd name="T49" fmla="*/ 2147483647 h 115"/>
                <a:gd name="T50" fmla="*/ 2147483647 w 120"/>
                <a:gd name="T51" fmla="*/ 2147483647 h 115"/>
                <a:gd name="T52" fmla="*/ 2147483647 w 120"/>
                <a:gd name="T53" fmla="*/ 2147483647 h 115"/>
                <a:gd name="T54" fmla="*/ 2147483647 w 120"/>
                <a:gd name="T55" fmla="*/ 2147483647 h 115"/>
                <a:gd name="T56" fmla="*/ 2147483647 w 120"/>
                <a:gd name="T57" fmla="*/ 2147483647 h 115"/>
                <a:gd name="T58" fmla="*/ 2147483647 w 120"/>
                <a:gd name="T59" fmla="*/ 2147483647 h 115"/>
                <a:gd name="T60" fmla="*/ 2147483647 w 120"/>
                <a:gd name="T61" fmla="*/ 2147483647 h 115"/>
                <a:gd name="T62" fmla="*/ 2147483647 w 120"/>
                <a:gd name="T63" fmla="*/ 2147483647 h 115"/>
                <a:gd name="T64" fmla="*/ 2147483647 w 120"/>
                <a:gd name="T65" fmla="*/ 2147483647 h 115"/>
                <a:gd name="T66" fmla="*/ 2147483647 w 120"/>
                <a:gd name="T67" fmla="*/ 2147483647 h 115"/>
                <a:gd name="T68" fmla="*/ 2147483647 w 120"/>
                <a:gd name="T69" fmla="*/ 2147483647 h 115"/>
                <a:gd name="T70" fmla="*/ 2147483647 w 120"/>
                <a:gd name="T71" fmla="*/ 2147483647 h 115"/>
                <a:gd name="T72" fmla="*/ 2147483647 w 120"/>
                <a:gd name="T73" fmla="*/ 2147483647 h 115"/>
                <a:gd name="T74" fmla="*/ 2147483647 w 120"/>
                <a:gd name="T75" fmla="*/ 2147483647 h 115"/>
                <a:gd name="T76" fmla="*/ 2147483647 w 120"/>
                <a:gd name="T77" fmla="*/ 2147483647 h 115"/>
                <a:gd name="T78" fmla="*/ 2147483647 w 120"/>
                <a:gd name="T79" fmla="*/ 2147483647 h 115"/>
                <a:gd name="T80" fmla="*/ 2147483647 w 120"/>
                <a:gd name="T81" fmla="*/ 2147483647 h 115"/>
                <a:gd name="T82" fmla="*/ 2147483647 w 120"/>
                <a:gd name="T83" fmla="*/ 2147483647 h 115"/>
                <a:gd name="T84" fmla="*/ 2147483647 w 120"/>
                <a:gd name="T85" fmla="*/ 2147483647 h 115"/>
                <a:gd name="T86" fmla="*/ 2147483647 w 120"/>
                <a:gd name="T87" fmla="*/ 2147483647 h 115"/>
                <a:gd name="T88" fmla="*/ 0 w 120"/>
                <a:gd name="T89" fmla="*/ 2147483647 h 115"/>
                <a:gd name="T90" fmla="*/ 2147483647 w 120"/>
                <a:gd name="T91" fmla="*/ 2147483647 h 115"/>
                <a:gd name="T92" fmla="*/ 2147483647 w 120"/>
                <a:gd name="T93" fmla="*/ 2147483647 h 115"/>
                <a:gd name="T94" fmla="*/ 2147483647 w 120"/>
                <a:gd name="T95" fmla="*/ 2147483647 h 115"/>
                <a:gd name="T96" fmla="*/ 2147483647 w 120"/>
                <a:gd name="T97" fmla="*/ 2147483647 h 115"/>
                <a:gd name="T98" fmla="*/ 2147483647 w 120"/>
                <a:gd name="T99" fmla="*/ 2147483647 h 115"/>
                <a:gd name="T100" fmla="*/ 2147483647 w 120"/>
                <a:gd name="T101" fmla="*/ 2147483647 h 115"/>
                <a:gd name="T102" fmla="*/ 2147483647 w 120"/>
                <a:gd name="T103" fmla="*/ 2147483647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0" h="115">
                  <a:moveTo>
                    <a:pt x="36" y="0"/>
                  </a:moveTo>
                  <a:lnTo>
                    <a:pt x="47" y="0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1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9" y="20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1" y="23"/>
                  </a:lnTo>
                  <a:lnTo>
                    <a:pt x="81" y="26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8" y="36"/>
                  </a:lnTo>
                  <a:lnTo>
                    <a:pt x="77" y="38"/>
                  </a:lnTo>
                  <a:lnTo>
                    <a:pt x="76" y="42"/>
                  </a:lnTo>
                  <a:lnTo>
                    <a:pt x="76" y="45"/>
                  </a:lnTo>
                  <a:lnTo>
                    <a:pt x="77" y="45"/>
                  </a:lnTo>
                  <a:lnTo>
                    <a:pt x="77" y="46"/>
                  </a:lnTo>
                  <a:lnTo>
                    <a:pt x="76" y="48"/>
                  </a:lnTo>
                  <a:lnTo>
                    <a:pt x="76" y="49"/>
                  </a:lnTo>
                  <a:lnTo>
                    <a:pt x="81" y="53"/>
                  </a:lnTo>
                  <a:lnTo>
                    <a:pt x="81" y="59"/>
                  </a:lnTo>
                  <a:lnTo>
                    <a:pt x="82" y="60"/>
                  </a:lnTo>
                  <a:lnTo>
                    <a:pt x="86" y="63"/>
                  </a:lnTo>
                  <a:lnTo>
                    <a:pt x="89" y="63"/>
                  </a:lnTo>
                  <a:lnTo>
                    <a:pt x="92" y="65"/>
                  </a:lnTo>
                  <a:lnTo>
                    <a:pt x="98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2" y="75"/>
                  </a:lnTo>
                  <a:lnTo>
                    <a:pt x="106" y="80"/>
                  </a:lnTo>
                  <a:lnTo>
                    <a:pt x="108" y="84"/>
                  </a:lnTo>
                  <a:lnTo>
                    <a:pt x="109" y="88"/>
                  </a:lnTo>
                  <a:lnTo>
                    <a:pt x="109" y="94"/>
                  </a:lnTo>
                  <a:lnTo>
                    <a:pt x="110" y="96"/>
                  </a:lnTo>
                  <a:lnTo>
                    <a:pt x="113" y="97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20" y="106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7" y="108"/>
                  </a:lnTo>
                  <a:lnTo>
                    <a:pt x="115" y="108"/>
                  </a:lnTo>
                  <a:lnTo>
                    <a:pt x="113" y="104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07" y="105"/>
                  </a:lnTo>
                  <a:lnTo>
                    <a:pt x="106" y="104"/>
                  </a:lnTo>
                  <a:lnTo>
                    <a:pt x="104" y="105"/>
                  </a:lnTo>
                  <a:lnTo>
                    <a:pt x="102" y="106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98" y="113"/>
                  </a:lnTo>
                  <a:lnTo>
                    <a:pt x="94" y="115"/>
                  </a:lnTo>
                  <a:lnTo>
                    <a:pt x="81" y="115"/>
                  </a:lnTo>
                  <a:lnTo>
                    <a:pt x="73" y="114"/>
                  </a:lnTo>
                  <a:lnTo>
                    <a:pt x="66" y="112"/>
                  </a:lnTo>
                  <a:lnTo>
                    <a:pt x="59" y="106"/>
                  </a:lnTo>
                  <a:lnTo>
                    <a:pt x="53" y="99"/>
                  </a:lnTo>
                  <a:lnTo>
                    <a:pt x="50" y="96"/>
                  </a:lnTo>
                  <a:lnTo>
                    <a:pt x="48" y="92"/>
                  </a:lnTo>
                  <a:lnTo>
                    <a:pt x="45" y="89"/>
                  </a:lnTo>
                  <a:lnTo>
                    <a:pt x="31" y="82"/>
                  </a:lnTo>
                  <a:lnTo>
                    <a:pt x="25" y="80"/>
                  </a:lnTo>
                  <a:lnTo>
                    <a:pt x="17" y="77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11" y="51"/>
                  </a:lnTo>
                  <a:lnTo>
                    <a:pt x="24" y="40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7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6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3" name="Freeform 10495"/>
            <p:cNvSpPr>
              <a:spLocks/>
            </p:cNvSpPr>
            <p:nvPr/>
          </p:nvSpPr>
          <p:spPr bwMode="auto">
            <a:xfrm>
              <a:off x="5175254" y="2242401"/>
              <a:ext cx="64582" cy="138926"/>
            </a:xfrm>
            <a:custGeom>
              <a:avLst/>
              <a:gdLst>
                <a:gd name="T0" fmla="*/ 2147483647 w 18"/>
                <a:gd name="T1" fmla="*/ 0 h 49"/>
                <a:gd name="T2" fmla="*/ 2147483647 w 18"/>
                <a:gd name="T3" fmla="*/ 2147483647 h 49"/>
                <a:gd name="T4" fmla="*/ 2147483647 w 18"/>
                <a:gd name="T5" fmla="*/ 2147483647 h 49"/>
                <a:gd name="T6" fmla="*/ 2147483647 w 18"/>
                <a:gd name="T7" fmla="*/ 2147483647 h 49"/>
                <a:gd name="T8" fmla="*/ 2147483647 w 18"/>
                <a:gd name="T9" fmla="*/ 2147483647 h 49"/>
                <a:gd name="T10" fmla="*/ 2147483647 w 18"/>
                <a:gd name="T11" fmla="*/ 2147483647 h 49"/>
                <a:gd name="T12" fmla="*/ 2147483647 w 18"/>
                <a:gd name="T13" fmla="*/ 2147483647 h 49"/>
                <a:gd name="T14" fmla="*/ 2147483647 w 18"/>
                <a:gd name="T15" fmla="*/ 2147483647 h 49"/>
                <a:gd name="T16" fmla="*/ 2147483647 w 18"/>
                <a:gd name="T17" fmla="*/ 2147483647 h 49"/>
                <a:gd name="T18" fmla="*/ 2147483647 w 18"/>
                <a:gd name="T19" fmla="*/ 2147483647 h 49"/>
                <a:gd name="T20" fmla="*/ 2147483647 w 18"/>
                <a:gd name="T21" fmla="*/ 2147483647 h 49"/>
                <a:gd name="T22" fmla="*/ 2147483647 w 18"/>
                <a:gd name="T23" fmla="*/ 2147483647 h 49"/>
                <a:gd name="T24" fmla="*/ 2147483647 w 18"/>
                <a:gd name="T25" fmla="*/ 2147483647 h 49"/>
                <a:gd name="T26" fmla="*/ 2147483647 w 18"/>
                <a:gd name="T27" fmla="*/ 2147483647 h 49"/>
                <a:gd name="T28" fmla="*/ 2147483647 w 18"/>
                <a:gd name="T29" fmla="*/ 2147483647 h 49"/>
                <a:gd name="T30" fmla="*/ 2147483647 w 18"/>
                <a:gd name="T31" fmla="*/ 2147483647 h 49"/>
                <a:gd name="T32" fmla="*/ 2147483647 w 18"/>
                <a:gd name="T33" fmla="*/ 2147483647 h 49"/>
                <a:gd name="T34" fmla="*/ 2147483647 w 18"/>
                <a:gd name="T35" fmla="*/ 2147483647 h 49"/>
                <a:gd name="T36" fmla="*/ 2147483647 w 18"/>
                <a:gd name="T37" fmla="*/ 2147483647 h 49"/>
                <a:gd name="T38" fmla="*/ 2147483647 w 18"/>
                <a:gd name="T39" fmla="*/ 2147483647 h 49"/>
                <a:gd name="T40" fmla="*/ 2147483647 w 18"/>
                <a:gd name="T41" fmla="*/ 2147483647 h 49"/>
                <a:gd name="T42" fmla="*/ 2147483647 w 18"/>
                <a:gd name="T43" fmla="*/ 2147483647 h 49"/>
                <a:gd name="T44" fmla="*/ 2147483647 w 18"/>
                <a:gd name="T45" fmla="*/ 2147483647 h 49"/>
                <a:gd name="T46" fmla="*/ 2147483647 w 18"/>
                <a:gd name="T47" fmla="*/ 2147483647 h 49"/>
                <a:gd name="T48" fmla="*/ 2147483647 w 18"/>
                <a:gd name="T49" fmla="*/ 2147483647 h 49"/>
                <a:gd name="T50" fmla="*/ 2147483647 w 18"/>
                <a:gd name="T51" fmla="*/ 2147483647 h 49"/>
                <a:gd name="T52" fmla="*/ 2147483647 w 18"/>
                <a:gd name="T53" fmla="*/ 2147483647 h 49"/>
                <a:gd name="T54" fmla="*/ 2147483647 w 18"/>
                <a:gd name="T55" fmla="*/ 2147483647 h 49"/>
                <a:gd name="T56" fmla="*/ 0 w 18"/>
                <a:gd name="T57" fmla="*/ 2147483647 h 49"/>
                <a:gd name="T58" fmla="*/ 0 w 18"/>
                <a:gd name="T59" fmla="*/ 2147483647 h 49"/>
                <a:gd name="T60" fmla="*/ 2147483647 w 18"/>
                <a:gd name="T61" fmla="*/ 2147483647 h 49"/>
                <a:gd name="T62" fmla="*/ 2147483647 w 18"/>
                <a:gd name="T63" fmla="*/ 2147483647 h 49"/>
                <a:gd name="T64" fmla="*/ 2147483647 w 18"/>
                <a:gd name="T65" fmla="*/ 2147483647 h 49"/>
                <a:gd name="T66" fmla="*/ 2147483647 w 18"/>
                <a:gd name="T67" fmla="*/ 2147483647 h 49"/>
                <a:gd name="T68" fmla="*/ 2147483647 w 18"/>
                <a:gd name="T69" fmla="*/ 2147483647 h 49"/>
                <a:gd name="T70" fmla="*/ 2147483647 w 18"/>
                <a:gd name="T71" fmla="*/ 2147483647 h 49"/>
                <a:gd name="T72" fmla="*/ 2147483647 w 18"/>
                <a:gd name="T73" fmla="*/ 2147483647 h 49"/>
                <a:gd name="T74" fmla="*/ 2147483647 w 18"/>
                <a:gd name="T75" fmla="*/ 2147483647 h 49"/>
                <a:gd name="T76" fmla="*/ 2147483647 w 18"/>
                <a:gd name="T77" fmla="*/ 2147483647 h 49"/>
                <a:gd name="T78" fmla="*/ 2147483647 w 18"/>
                <a:gd name="T79" fmla="*/ 2147483647 h 49"/>
                <a:gd name="T80" fmla="*/ 2147483647 w 18"/>
                <a:gd name="T81" fmla="*/ 2147483647 h 49"/>
                <a:gd name="T82" fmla="*/ 2147483647 w 18"/>
                <a:gd name="T83" fmla="*/ 2147483647 h 49"/>
                <a:gd name="T84" fmla="*/ 2147483647 w 18"/>
                <a:gd name="T85" fmla="*/ 0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" h="49">
                  <a:moveTo>
                    <a:pt x="6" y="0"/>
                  </a:moveTo>
                  <a:lnTo>
                    <a:pt x="18" y="1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1" y="49"/>
                  </a:lnTo>
                  <a:lnTo>
                    <a:pt x="6" y="42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4" name="Freeform 10496"/>
            <p:cNvSpPr>
              <a:spLocks/>
            </p:cNvSpPr>
            <p:nvPr/>
          </p:nvSpPr>
          <p:spPr bwMode="auto">
            <a:xfrm>
              <a:off x="5197523" y="2181844"/>
              <a:ext cx="71263" cy="62339"/>
            </a:xfrm>
            <a:custGeom>
              <a:avLst/>
              <a:gdLst>
                <a:gd name="T0" fmla="*/ 2147483647 w 20"/>
                <a:gd name="T1" fmla="*/ 0 h 22"/>
                <a:gd name="T2" fmla="*/ 2147483647 w 20"/>
                <a:gd name="T3" fmla="*/ 0 h 22"/>
                <a:gd name="T4" fmla="*/ 2147483647 w 20"/>
                <a:gd name="T5" fmla="*/ 2147483647 h 22"/>
                <a:gd name="T6" fmla="*/ 2147483647 w 20"/>
                <a:gd name="T7" fmla="*/ 2147483647 h 22"/>
                <a:gd name="T8" fmla="*/ 2147483647 w 20"/>
                <a:gd name="T9" fmla="*/ 2147483647 h 22"/>
                <a:gd name="T10" fmla="*/ 2147483647 w 20"/>
                <a:gd name="T11" fmla="*/ 2147483647 h 22"/>
                <a:gd name="T12" fmla="*/ 2147483647 w 20"/>
                <a:gd name="T13" fmla="*/ 2147483647 h 22"/>
                <a:gd name="T14" fmla="*/ 2147483647 w 20"/>
                <a:gd name="T15" fmla="*/ 2147483647 h 22"/>
                <a:gd name="T16" fmla="*/ 2147483647 w 20"/>
                <a:gd name="T17" fmla="*/ 2147483647 h 22"/>
                <a:gd name="T18" fmla="*/ 2147483647 w 20"/>
                <a:gd name="T19" fmla="*/ 2147483647 h 22"/>
                <a:gd name="T20" fmla="*/ 2147483647 w 20"/>
                <a:gd name="T21" fmla="*/ 2147483647 h 22"/>
                <a:gd name="T22" fmla="*/ 2147483647 w 20"/>
                <a:gd name="T23" fmla="*/ 2147483647 h 22"/>
                <a:gd name="T24" fmla="*/ 2147483647 w 20"/>
                <a:gd name="T25" fmla="*/ 2147483647 h 22"/>
                <a:gd name="T26" fmla="*/ 2147483647 w 20"/>
                <a:gd name="T27" fmla="*/ 2147483647 h 22"/>
                <a:gd name="T28" fmla="*/ 2147483647 w 20"/>
                <a:gd name="T29" fmla="*/ 2147483647 h 22"/>
                <a:gd name="T30" fmla="*/ 2147483647 w 20"/>
                <a:gd name="T31" fmla="*/ 2147483647 h 22"/>
                <a:gd name="T32" fmla="*/ 0 w 20"/>
                <a:gd name="T33" fmla="*/ 2147483647 h 22"/>
                <a:gd name="T34" fmla="*/ 2147483647 w 20"/>
                <a:gd name="T35" fmla="*/ 2147483647 h 22"/>
                <a:gd name="T36" fmla="*/ 2147483647 w 20"/>
                <a:gd name="T37" fmla="*/ 2147483647 h 22"/>
                <a:gd name="T38" fmla="*/ 2147483647 w 20"/>
                <a:gd name="T39" fmla="*/ 2147483647 h 22"/>
                <a:gd name="T40" fmla="*/ 2147483647 w 20"/>
                <a:gd name="T41" fmla="*/ 2147483647 h 22"/>
                <a:gd name="T42" fmla="*/ 2147483647 w 20"/>
                <a:gd name="T43" fmla="*/ 2147483647 h 22"/>
                <a:gd name="T44" fmla="*/ 2147483647 w 20"/>
                <a:gd name="T45" fmla="*/ 2147483647 h 22"/>
                <a:gd name="T46" fmla="*/ 2147483647 w 20"/>
                <a:gd name="T47" fmla="*/ 2147483647 h 22"/>
                <a:gd name="T48" fmla="*/ 2147483647 w 20"/>
                <a:gd name="T49" fmla="*/ 2147483647 h 22"/>
                <a:gd name="T50" fmla="*/ 2147483647 w 20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" h="22">
                  <a:moveTo>
                    <a:pt x="12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17" y="15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5" name="Freeform 10498"/>
            <p:cNvSpPr>
              <a:spLocks/>
            </p:cNvSpPr>
            <p:nvPr/>
          </p:nvSpPr>
          <p:spPr bwMode="auto">
            <a:xfrm>
              <a:off x="5204203" y="2067853"/>
              <a:ext cx="249422" cy="195921"/>
            </a:xfrm>
            <a:custGeom>
              <a:avLst/>
              <a:gdLst>
                <a:gd name="T0" fmla="*/ 2147483647 w 70"/>
                <a:gd name="T1" fmla="*/ 0 h 69"/>
                <a:gd name="T2" fmla="*/ 2147483647 w 70"/>
                <a:gd name="T3" fmla="*/ 2147483647 h 69"/>
                <a:gd name="T4" fmla="*/ 2147483647 w 70"/>
                <a:gd name="T5" fmla="*/ 2147483647 h 69"/>
                <a:gd name="T6" fmla="*/ 2147483647 w 70"/>
                <a:gd name="T7" fmla="*/ 2147483647 h 69"/>
                <a:gd name="T8" fmla="*/ 2147483647 w 70"/>
                <a:gd name="T9" fmla="*/ 2147483647 h 69"/>
                <a:gd name="T10" fmla="*/ 2147483647 w 70"/>
                <a:gd name="T11" fmla="*/ 2147483647 h 69"/>
                <a:gd name="T12" fmla="*/ 2147483647 w 70"/>
                <a:gd name="T13" fmla="*/ 2147483647 h 69"/>
                <a:gd name="T14" fmla="*/ 2147483647 w 70"/>
                <a:gd name="T15" fmla="*/ 2147483647 h 69"/>
                <a:gd name="T16" fmla="*/ 2147483647 w 70"/>
                <a:gd name="T17" fmla="*/ 2147483647 h 69"/>
                <a:gd name="T18" fmla="*/ 2147483647 w 70"/>
                <a:gd name="T19" fmla="*/ 2147483647 h 69"/>
                <a:gd name="T20" fmla="*/ 2147483647 w 70"/>
                <a:gd name="T21" fmla="*/ 2147483647 h 69"/>
                <a:gd name="T22" fmla="*/ 2147483647 w 70"/>
                <a:gd name="T23" fmla="*/ 2147483647 h 69"/>
                <a:gd name="T24" fmla="*/ 2147483647 w 70"/>
                <a:gd name="T25" fmla="*/ 2147483647 h 69"/>
                <a:gd name="T26" fmla="*/ 2147483647 w 70"/>
                <a:gd name="T27" fmla="*/ 2147483647 h 69"/>
                <a:gd name="T28" fmla="*/ 2147483647 w 70"/>
                <a:gd name="T29" fmla="*/ 2147483647 h 69"/>
                <a:gd name="T30" fmla="*/ 2147483647 w 70"/>
                <a:gd name="T31" fmla="*/ 2147483647 h 69"/>
                <a:gd name="T32" fmla="*/ 2147483647 w 70"/>
                <a:gd name="T33" fmla="*/ 2147483647 h 69"/>
                <a:gd name="T34" fmla="*/ 2147483647 w 70"/>
                <a:gd name="T35" fmla="*/ 2147483647 h 69"/>
                <a:gd name="T36" fmla="*/ 2147483647 w 70"/>
                <a:gd name="T37" fmla="*/ 2147483647 h 69"/>
                <a:gd name="T38" fmla="*/ 2147483647 w 70"/>
                <a:gd name="T39" fmla="*/ 2147483647 h 69"/>
                <a:gd name="T40" fmla="*/ 2147483647 w 70"/>
                <a:gd name="T41" fmla="*/ 2147483647 h 69"/>
                <a:gd name="T42" fmla="*/ 2147483647 w 70"/>
                <a:gd name="T43" fmla="*/ 2147483647 h 69"/>
                <a:gd name="T44" fmla="*/ 2147483647 w 70"/>
                <a:gd name="T45" fmla="*/ 2147483647 h 69"/>
                <a:gd name="T46" fmla="*/ 2147483647 w 70"/>
                <a:gd name="T47" fmla="*/ 2147483647 h 69"/>
                <a:gd name="T48" fmla="*/ 0 w 70"/>
                <a:gd name="T49" fmla="*/ 2147483647 h 69"/>
                <a:gd name="T50" fmla="*/ 2147483647 w 70"/>
                <a:gd name="T51" fmla="*/ 2147483647 h 69"/>
                <a:gd name="T52" fmla="*/ 2147483647 w 70"/>
                <a:gd name="T53" fmla="*/ 2147483647 h 69"/>
                <a:gd name="T54" fmla="*/ 2147483647 w 70"/>
                <a:gd name="T55" fmla="*/ 2147483647 h 69"/>
                <a:gd name="T56" fmla="*/ 2147483647 w 70"/>
                <a:gd name="T57" fmla="*/ 2147483647 h 69"/>
                <a:gd name="T58" fmla="*/ 2147483647 w 70"/>
                <a:gd name="T59" fmla="*/ 2147483647 h 69"/>
                <a:gd name="T60" fmla="*/ 2147483647 w 70"/>
                <a:gd name="T61" fmla="*/ 2147483647 h 69"/>
                <a:gd name="T62" fmla="*/ 2147483647 w 70"/>
                <a:gd name="T63" fmla="*/ 2147483647 h 69"/>
                <a:gd name="T64" fmla="*/ 2147483647 w 70"/>
                <a:gd name="T65" fmla="*/ 2147483647 h 69"/>
                <a:gd name="T66" fmla="*/ 2147483647 w 70"/>
                <a:gd name="T67" fmla="*/ 2147483647 h 69"/>
                <a:gd name="T68" fmla="*/ 2147483647 w 70"/>
                <a:gd name="T69" fmla="*/ 2147483647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69">
                  <a:moveTo>
                    <a:pt x="65" y="0"/>
                  </a:moveTo>
                  <a:lnTo>
                    <a:pt x="69" y="0"/>
                  </a:lnTo>
                  <a:lnTo>
                    <a:pt x="70" y="2"/>
                  </a:lnTo>
                  <a:lnTo>
                    <a:pt x="69" y="4"/>
                  </a:lnTo>
                  <a:lnTo>
                    <a:pt x="67" y="6"/>
                  </a:lnTo>
                  <a:lnTo>
                    <a:pt x="64" y="8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4" y="15"/>
                  </a:lnTo>
                  <a:lnTo>
                    <a:pt x="64" y="32"/>
                  </a:lnTo>
                  <a:lnTo>
                    <a:pt x="65" y="33"/>
                  </a:lnTo>
                  <a:lnTo>
                    <a:pt x="65" y="35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48" y="49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1" y="58"/>
                  </a:lnTo>
                  <a:lnTo>
                    <a:pt x="22" y="65"/>
                  </a:lnTo>
                  <a:lnTo>
                    <a:pt x="19" y="67"/>
                  </a:lnTo>
                  <a:lnTo>
                    <a:pt x="18" y="69"/>
                  </a:lnTo>
                  <a:lnTo>
                    <a:pt x="14" y="69"/>
                  </a:lnTo>
                  <a:lnTo>
                    <a:pt x="11" y="67"/>
                  </a:lnTo>
                  <a:lnTo>
                    <a:pt x="7" y="65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8" y="52"/>
                  </a:lnTo>
                  <a:lnTo>
                    <a:pt x="15" y="50"/>
                  </a:lnTo>
                  <a:lnTo>
                    <a:pt x="16" y="49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6" y="41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8" y="41"/>
                  </a:lnTo>
                  <a:lnTo>
                    <a:pt x="6" y="42"/>
                  </a:lnTo>
                  <a:lnTo>
                    <a:pt x="5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5" y="5"/>
                  </a:lnTo>
                  <a:lnTo>
                    <a:pt x="31" y="8"/>
                  </a:lnTo>
                  <a:lnTo>
                    <a:pt x="37" y="6"/>
                  </a:lnTo>
                  <a:lnTo>
                    <a:pt x="51" y="2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6" name="Freeform 10499"/>
            <p:cNvSpPr>
              <a:spLocks/>
            </p:cNvSpPr>
            <p:nvPr/>
          </p:nvSpPr>
          <p:spPr bwMode="auto">
            <a:xfrm>
              <a:off x="5197523" y="2224590"/>
              <a:ext cx="160343" cy="181672"/>
            </a:xfrm>
            <a:custGeom>
              <a:avLst/>
              <a:gdLst>
                <a:gd name="T0" fmla="*/ 2147483647 w 45"/>
                <a:gd name="T1" fmla="*/ 0 h 64"/>
                <a:gd name="T2" fmla="*/ 2147483647 w 45"/>
                <a:gd name="T3" fmla="*/ 2147483647 h 64"/>
                <a:gd name="T4" fmla="*/ 2147483647 w 45"/>
                <a:gd name="T5" fmla="*/ 2147483647 h 64"/>
                <a:gd name="T6" fmla="*/ 2147483647 w 45"/>
                <a:gd name="T7" fmla="*/ 2147483647 h 64"/>
                <a:gd name="T8" fmla="*/ 2147483647 w 45"/>
                <a:gd name="T9" fmla="*/ 2147483647 h 64"/>
                <a:gd name="T10" fmla="*/ 2147483647 w 45"/>
                <a:gd name="T11" fmla="*/ 2147483647 h 64"/>
                <a:gd name="T12" fmla="*/ 2147483647 w 45"/>
                <a:gd name="T13" fmla="*/ 2147483647 h 64"/>
                <a:gd name="T14" fmla="*/ 2147483647 w 45"/>
                <a:gd name="T15" fmla="*/ 2147483647 h 64"/>
                <a:gd name="T16" fmla="*/ 2147483647 w 45"/>
                <a:gd name="T17" fmla="*/ 2147483647 h 64"/>
                <a:gd name="T18" fmla="*/ 2147483647 w 45"/>
                <a:gd name="T19" fmla="*/ 2147483647 h 64"/>
                <a:gd name="T20" fmla="*/ 2147483647 w 45"/>
                <a:gd name="T21" fmla="*/ 2147483647 h 64"/>
                <a:gd name="T22" fmla="*/ 2147483647 w 45"/>
                <a:gd name="T23" fmla="*/ 2147483647 h 64"/>
                <a:gd name="T24" fmla="*/ 2147483647 w 45"/>
                <a:gd name="T25" fmla="*/ 2147483647 h 64"/>
                <a:gd name="T26" fmla="*/ 2147483647 w 45"/>
                <a:gd name="T27" fmla="*/ 2147483647 h 64"/>
                <a:gd name="T28" fmla="*/ 2147483647 w 45"/>
                <a:gd name="T29" fmla="*/ 2147483647 h 64"/>
                <a:gd name="T30" fmla="*/ 2147483647 w 45"/>
                <a:gd name="T31" fmla="*/ 2147483647 h 64"/>
                <a:gd name="T32" fmla="*/ 2147483647 w 45"/>
                <a:gd name="T33" fmla="*/ 2147483647 h 64"/>
                <a:gd name="T34" fmla="*/ 2147483647 w 45"/>
                <a:gd name="T35" fmla="*/ 2147483647 h 64"/>
                <a:gd name="T36" fmla="*/ 2147483647 w 45"/>
                <a:gd name="T37" fmla="*/ 2147483647 h 64"/>
                <a:gd name="T38" fmla="*/ 2147483647 w 45"/>
                <a:gd name="T39" fmla="*/ 2147483647 h 64"/>
                <a:gd name="T40" fmla="*/ 2147483647 w 45"/>
                <a:gd name="T41" fmla="*/ 2147483647 h 64"/>
                <a:gd name="T42" fmla="*/ 2147483647 w 45"/>
                <a:gd name="T43" fmla="*/ 2147483647 h 64"/>
                <a:gd name="T44" fmla="*/ 2147483647 w 45"/>
                <a:gd name="T45" fmla="*/ 2147483647 h 64"/>
                <a:gd name="T46" fmla="*/ 2147483647 w 45"/>
                <a:gd name="T47" fmla="*/ 2147483647 h 64"/>
                <a:gd name="T48" fmla="*/ 2147483647 w 45"/>
                <a:gd name="T49" fmla="*/ 2147483647 h 64"/>
                <a:gd name="T50" fmla="*/ 0 w 45"/>
                <a:gd name="T51" fmla="*/ 2147483647 h 64"/>
                <a:gd name="T52" fmla="*/ 0 w 45"/>
                <a:gd name="T53" fmla="*/ 2147483647 h 64"/>
                <a:gd name="T54" fmla="*/ 2147483647 w 45"/>
                <a:gd name="T55" fmla="*/ 2147483647 h 64"/>
                <a:gd name="T56" fmla="*/ 2147483647 w 45"/>
                <a:gd name="T57" fmla="*/ 2147483647 h 64"/>
                <a:gd name="T58" fmla="*/ 2147483647 w 45"/>
                <a:gd name="T59" fmla="*/ 2147483647 h 64"/>
                <a:gd name="T60" fmla="*/ 2147483647 w 45"/>
                <a:gd name="T61" fmla="*/ 2147483647 h 64"/>
                <a:gd name="T62" fmla="*/ 2147483647 w 45"/>
                <a:gd name="T63" fmla="*/ 2147483647 h 64"/>
                <a:gd name="T64" fmla="*/ 2147483647 w 45"/>
                <a:gd name="T65" fmla="*/ 2147483647 h 64"/>
                <a:gd name="T66" fmla="*/ 2147483647 w 45"/>
                <a:gd name="T67" fmla="*/ 2147483647 h 64"/>
                <a:gd name="T68" fmla="*/ 0 w 45"/>
                <a:gd name="T69" fmla="*/ 2147483647 h 64"/>
                <a:gd name="T70" fmla="*/ 0 w 45"/>
                <a:gd name="T71" fmla="*/ 2147483647 h 64"/>
                <a:gd name="T72" fmla="*/ 2147483647 w 45"/>
                <a:gd name="T73" fmla="*/ 2147483647 h 64"/>
                <a:gd name="T74" fmla="*/ 2147483647 w 45"/>
                <a:gd name="T75" fmla="*/ 2147483647 h 64"/>
                <a:gd name="T76" fmla="*/ 2147483647 w 45"/>
                <a:gd name="T77" fmla="*/ 2147483647 h 64"/>
                <a:gd name="T78" fmla="*/ 2147483647 w 45"/>
                <a:gd name="T79" fmla="*/ 2147483647 h 64"/>
                <a:gd name="T80" fmla="*/ 2147483647 w 45"/>
                <a:gd name="T81" fmla="*/ 2147483647 h 64"/>
                <a:gd name="T82" fmla="*/ 2147483647 w 45"/>
                <a:gd name="T83" fmla="*/ 2147483647 h 64"/>
                <a:gd name="T84" fmla="*/ 2147483647 w 45"/>
                <a:gd name="T85" fmla="*/ 2147483647 h 64"/>
                <a:gd name="T86" fmla="*/ 2147483647 w 45"/>
                <a:gd name="T87" fmla="*/ 2147483647 h 64"/>
                <a:gd name="T88" fmla="*/ 2147483647 w 45"/>
                <a:gd name="T89" fmla="*/ 2147483647 h 64"/>
                <a:gd name="T90" fmla="*/ 2147483647 w 45"/>
                <a:gd name="T91" fmla="*/ 2147483647 h 64"/>
                <a:gd name="T92" fmla="*/ 2147483647 w 45"/>
                <a:gd name="T93" fmla="*/ 2147483647 h 64"/>
                <a:gd name="T94" fmla="*/ 2147483647 w 45"/>
                <a:gd name="T95" fmla="*/ 2147483647 h 64"/>
                <a:gd name="T96" fmla="*/ 2147483647 w 45"/>
                <a:gd name="T97" fmla="*/ 2147483647 h 64"/>
                <a:gd name="T98" fmla="*/ 2147483647 w 45"/>
                <a:gd name="T99" fmla="*/ 2147483647 h 64"/>
                <a:gd name="T100" fmla="*/ 2147483647 w 45"/>
                <a:gd name="T101" fmla="*/ 2147483647 h 64"/>
                <a:gd name="T102" fmla="*/ 2147483647 w 45"/>
                <a:gd name="T103" fmla="*/ 0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" h="64">
                  <a:moveTo>
                    <a:pt x="39" y="0"/>
                  </a:moveTo>
                  <a:lnTo>
                    <a:pt x="41" y="7"/>
                  </a:lnTo>
                  <a:lnTo>
                    <a:pt x="45" y="14"/>
                  </a:lnTo>
                  <a:lnTo>
                    <a:pt x="45" y="19"/>
                  </a:lnTo>
                  <a:lnTo>
                    <a:pt x="43" y="23"/>
                  </a:lnTo>
                  <a:lnTo>
                    <a:pt x="36" y="24"/>
                  </a:lnTo>
                  <a:lnTo>
                    <a:pt x="24" y="25"/>
                  </a:lnTo>
                  <a:lnTo>
                    <a:pt x="37" y="42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4" y="63"/>
                  </a:lnTo>
                  <a:lnTo>
                    <a:pt x="10" y="60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4" y="10"/>
                  </a:lnTo>
                  <a:lnTo>
                    <a:pt x="33" y="3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7" name="Freeform 10504"/>
            <p:cNvSpPr>
              <a:spLocks/>
            </p:cNvSpPr>
            <p:nvPr/>
          </p:nvSpPr>
          <p:spPr bwMode="auto">
            <a:xfrm>
              <a:off x="5215337" y="2278022"/>
              <a:ext cx="864070" cy="726688"/>
            </a:xfrm>
            <a:custGeom>
              <a:avLst/>
              <a:gdLst>
                <a:gd name="T0" fmla="*/ 2147483647 w 243"/>
                <a:gd name="T1" fmla="*/ 2147483647 h 255"/>
                <a:gd name="T2" fmla="*/ 2147483647 w 243"/>
                <a:gd name="T3" fmla="*/ 2147483647 h 255"/>
                <a:gd name="T4" fmla="*/ 2147483647 w 243"/>
                <a:gd name="T5" fmla="*/ 2147483647 h 255"/>
                <a:gd name="T6" fmla="*/ 2147483647 w 243"/>
                <a:gd name="T7" fmla="*/ 2147483647 h 255"/>
                <a:gd name="T8" fmla="*/ 2147483647 w 243"/>
                <a:gd name="T9" fmla="*/ 2147483647 h 255"/>
                <a:gd name="T10" fmla="*/ 2147483647 w 243"/>
                <a:gd name="T11" fmla="*/ 2147483647 h 255"/>
                <a:gd name="T12" fmla="*/ 2147483647 w 243"/>
                <a:gd name="T13" fmla="*/ 2147483647 h 255"/>
                <a:gd name="T14" fmla="*/ 2147483647 w 243"/>
                <a:gd name="T15" fmla="*/ 2147483647 h 255"/>
                <a:gd name="T16" fmla="*/ 2147483647 w 243"/>
                <a:gd name="T17" fmla="*/ 2147483647 h 255"/>
                <a:gd name="T18" fmla="*/ 2147483647 w 243"/>
                <a:gd name="T19" fmla="*/ 2147483647 h 255"/>
                <a:gd name="T20" fmla="*/ 2147483647 w 243"/>
                <a:gd name="T21" fmla="*/ 2147483647 h 255"/>
                <a:gd name="T22" fmla="*/ 2147483647 w 243"/>
                <a:gd name="T23" fmla="*/ 2147483647 h 255"/>
                <a:gd name="T24" fmla="*/ 2147483647 w 243"/>
                <a:gd name="T25" fmla="*/ 2147483647 h 255"/>
                <a:gd name="T26" fmla="*/ 2147483647 w 243"/>
                <a:gd name="T27" fmla="*/ 2147483647 h 255"/>
                <a:gd name="T28" fmla="*/ 2147483647 w 243"/>
                <a:gd name="T29" fmla="*/ 2147483647 h 255"/>
                <a:gd name="T30" fmla="*/ 2147483647 w 243"/>
                <a:gd name="T31" fmla="*/ 2147483647 h 255"/>
                <a:gd name="T32" fmla="*/ 2147483647 w 243"/>
                <a:gd name="T33" fmla="*/ 2147483647 h 255"/>
                <a:gd name="T34" fmla="*/ 2147483647 w 243"/>
                <a:gd name="T35" fmla="*/ 2147483647 h 255"/>
                <a:gd name="T36" fmla="*/ 2147483647 w 243"/>
                <a:gd name="T37" fmla="*/ 2147483647 h 255"/>
                <a:gd name="T38" fmla="*/ 2147483647 w 243"/>
                <a:gd name="T39" fmla="*/ 2147483647 h 255"/>
                <a:gd name="T40" fmla="*/ 2147483647 w 243"/>
                <a:gd name="T41" fmla="*/ 2147483647 h 255"/>
                <a:gd name="T42" fmla="*/ 2147483647 w 243"/>
                <a:gd name="T43" fmla="*/ 2147483647 h 255"/>
                <a:gd name="T44" fmla="*/ 2147483647 w 243"/>
                <a:gd name="T45" fmla="*/ 2147483647 h 255"/>
                <a:gd name="T46" fmla="*/ 2147483647 w 243"/>
                <a:gd name="T47" fmla="*/ 2147483647 h 255"/>
                <a:gd name="T48" fmla="*/ 2147483647 w 243"/>
                <a:gd name="T49" fmla="*/ 2147483647 h 255"/>
                <a:gd name="T50" fmla="*/ 2147483647 w 243"/>
                <a:gd name="T51" fmla="*/ 2147483647 h 255"/>
                <a:gd name="T52" fmla="*/ 2147483647 w 243"/>
                <a:gd name="T53" fmla="*/ 2147483647 h 255"/>
                <a:gd name="T54" fmla="*/ 2147483647 w 243"/>
                <a:gd name="T55" fmla="*/ 2147483647 h 255"/>
                <a:gd name="T56" fmla="*/ 2147483647 w 243"/>
                <a:gd name="T57" fmla="*/ 2147483647 h 255"/>
                <a:gd name="T58" fmla="*/ 2147483647 w 243"/>
                <a:gd name="T59" fmla="*/ 2147483647 h 255"/>
                <a:gd name="T60" fmla="*/ 2147483647 w 243"/>
                <a:gd name="T61" fmla="*/ 2147483647 h 255"/>
                <a:gd name="T62" fmla="*/ 2147483647 w 243"/>
                <a:gd name="T63" fmla="*/ 2147483647 h 255"/>
                <a:gd name="T64" fmla="*/ 2147483647 w 243"/>
                <a:gd name="T65" fmla="*/ 2147483647 h 255"/>
                <a:gd name="T66" fmla="*/ 2147483647 w 243"/>
                <a:gd name="T67" fmla="*/ 2147483647 h 255"/>
                <a:gd name="T68" fmla="*/ 2147483647 w 243"/>
                <a:gd name="T69" fmla="*/ 2147483647 h 255"/>
                <a:gd name="T70" fmla="*/ 2147483647 w 243"/>
                <a:gd name="T71" fmla="*/ 2147483647 h 255"/>
                <a:gd name="T72" fmla="*/ 2147483647 w 243"/>
                <a:gd name="T73" fmla="*/ 2147483647 h 255"/>
                <a:gd name="T74" fmla="*/ 2147483647 w 243"/>
                <a:gd name="T75" fmla="*/ 2147483647 h 255"/>
                <a:gd name="T76" fmla="*/ 2147483647 w 243"/>
                <a:gd name="T77" fmla="*/ 2147483647 h 255"/>
                <a:gd name="T78" fmla="*/ 2147483647 w 243"/>
                <a:gd name="T79" fmla="*/ 2147483647 h 255"/>
                <a:gd name="T80" fmla="*/ 2147483647 w 243"/>
                <a:gd name="T81" fmla="*/ 2147483647 h 255"/>
                <a:gd name="T82" fmla="*/ 2147483647 w 243"/>
                <a:gd name="T83" fmla="*/ 2147483647 h 255"/>
                <a:gd name="T84" fmla="*/ 0 w 243"/>
                <a:gd name="T85" fmla="*/ 2147483647 h 255"/>
                <a:gd name="T86" fmla="*/ 2147483647 w 243"/>
                <a:gd name="T87" fmla="*/ 2147483647 h 255"/>
                <a:gd name="T88" fmla="*/ 2147483647 w 243"/>
                <a:gd name="T89" fmla="*/ 2147483647 h 255"/>
                <a:gd name="T90" fmla="*/ 2147483647 w 243"/>
                <a:gd name="T91" fmla="*/ 2147483647 h 255"/>
                <a:gd name="T92" fmla="*/ 2147483647 w 243"/>
                <a:gd name="T93" fmla="*/ 2147483647 h 255"/>
                <a:gd name="T94" fmla="*/ 2147483647 w 243"/>
                <a:gd name="T95" fmla="*/ 2147483647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3" h="255">
                  <a:moveTo>
                    <a:pt x="40" y="0"/>
                  </a:moveTo>
                  <a:lnTo>
                    <a:pt x="51" y="1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9" y="13"/>
                  </a:lnTo>
                  <a:lnTo>
                    <a:pt x="82" y="16"/>
                  </a:lnTo>
                  <a:lnTo>
                    <a:pt x="84" y="20"/>
                  </a:lnTo>
                  <a:lnTo>
                    <a:pt x="87" y="23"/>
                  </a:lnTo>
                  <a:lnTo>
                    <a:pt x="93" y="30"/>
                  </a:lnTo>
                  <a:lnTo>
                    <a:pt x="100" y="36"/>
                  </a:lnTo>
                  <a:lnTo>
                    <a:pt x="107" y="38"/>
                  </a:lnTo>
                  <a:lnTo>
                    <a:pt x="115" y="39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5" y="41"/>
                  </a:lnTo>
                  <a:lnTo>
                    <a:pt x="136" y="42"/>
                  </a:lnTo>
                  <a:lnTo>
                    <a:pt x="136" y="43"/>
                  </a:lnTo>
                  <a:lnTo>
                    <a:pt x="138" y="44"/>
                  </a:lnTo>
                  <a:lnTo>
                    <a:pt x="138" y="45"/>
                  </a:lnTo>
                  <a:lnTo>
                    <a:pt x="144" y="45"/>
                  </a:lnTo>
                  <a:lnTo>
                    <a:pt x="146" y="44"/>
                  </a:lnTo>
                  <a:lnTo>
                    <a:pt x="147" y="44"/>
                  </a:lnTo>
                  <a:lnTo>
                    <a:pt x="147" y="45"/>
                  </a:lnTo>
                  <a:lnTo>
                    <a:pt x="148" y="46"/>
                  </a:lnTo>
                  <a:lnTo>
                    <a:pt x="150" y="47"/>
                  </a:lnTo>
                  <a:lnTo>
                    <a:pt x="151" y="51"/>
                  </a:lnTo>
                  <a:lnTo>
                    <a:pt x="154" y="55"/>
                  </a:lnTo>
                  <a:lnTo>
                    <a:pt x="155" y="59"/>
                  </a:lnTo>
                  <a:lnTo>
                    <a:pt x="157" y="62"/>
                  </a:lnTo>
                  <a:lnTo>
                    <a:pt x="157" y="65"/>
                  </a:lnTo>
                  <a:lnTo>
                    <a:pt x="158" y="66"/>
                  </a:lnTo>
                  <a:lnTo>
                    <a:pt x="158" y="70"/>
                  </a:lnTo>
                  <a:lnTo>
                    <a:pt x="159" y="69"/>
                  </a:lnTo>
                  <a:lnTo>
                    <a:pt x="162" y="68"/>
                  </a:lnTo>
                  <a:lnTo>
                    <a:pt x="163" y="69"/>
                  </a:lnTo>
                  <a:lnTo>
                    <a:pt x="164" y="69"/>
                  </a:lnTo>
                  <a:lnTo>
                    <a:pt x="163" y="70"/>
                  </a:lnTo>
                  <a:lnTo>
                    <a:pt x="162" y="70"/>
                  </a:lnTo>
                  <a:lnTo>
                    <a:pt x="162" y="72"/>
                  </a:lnTo>
                  <a:lnTo>
                    <a:pt x="163" y="72"/>
                  </a:lnTo>
                  <a:lnTo>
                    <a:pt x="165" y="73"/>
                  </a:lnTo>
                  <a:lnTo>
                    <a:pt x="170" y="77"/>
                  </a:lnTo>
                  <a:lnTo>
                    <a:pt x="171" y="77"/>
                  </a:lnTo>
                  <a:lnTo>
                    <a:pt x="172" y="78"/>
                  </a:lnTo>
                  <a:lnTo>
                    <a:pt x="172" y="80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4" y="82"/>
                  </a:lnTo>
                  <a:lnTo>
                    <a:pt x="174" y="83"/>
                  </a:lnTo>
                  <a:lnTo>
                    <a:pt x="175" y="85"/>
                  </a:lnTo>
                  <a:lnTo>
                    <a:pt x="175" y="90"/>
                  </a:lnTo>
                  <a:lnTo>
                    <a:pt x="177" y="92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9" y="100"/>
                  </a:lnTo>
                  <a:lnTo>
                    <a:pt x="182" y="104"/>
                  </a:lnTo>
                  <a:lnTo>
                    <a:pt x="184" y="106"/>
                  </a:lnTo>
                  <a:lnTo>
                    <a:pt x="188" y="108"/>
                  </a:lnTo>
                  <a:lnTo>
                    <a:pt x="189" y="109"/>
                  </a:lnTo>
                  <a:lnTo>
                    <a:pt x="190" y="109"/>
                  </a:lnTo>
                  <a:lnTo>
                    <a:pt x="193" y="111"/>
                  </a:lnTo>
                  <a:lnTo>
                    <a:pt x="193" y="112"/>
                  </a:lnTo>
                  <a:lnTo>
                    <a:pt x="194" y="112"/>
                  </a:lnTo>
                  <a:lnTo>
                    <a:pt x="194" y="113"/>
                  </a:lnTo>
                  <a:lnTo>
                    <a:pt x="193" y="114"/>
                  </a:lnTo>
                  <a:lnTo>
                    <a:pt x="193" y="115"/>
                  </a:lnTo>
                  <a:lnTo>
                    <a:pt x="194" y="114"/>
                  </a:lnTo>
                  <a:lnTo>
                    <a:pt x="193" y="120"/>
                  </a:lnTo>
                  <a:lnTo>
                    <a:pt x="194" y="124"/>
                  </a:lnTo>
                  <a:lnTo>
                    <a:pt x="197" y="128"/>
                  </a:lnTo>
                  <a:lnTo>
                    <a:pt x="200" y="134"/>
                  </a:lnTo>
                  <a:lnTo>
                    <a:pt x="201" y="140"/>
                  </a:lnTo>
                  <a:lnTo>
                    <a:pt x="230" y="155"/>
                  </a:lnTo>
                  <a:lnTo>
                    <a:pt x="231" y="154"/>
                  </a:lnTo>
                  <a:lnTo>
                    <a:pt x="233" y="153"/>
                  </a:lnTo>
                  <a:lnTo>
                    <a:pt x="235" y="151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9" y="154"/>
                  </a:lnTo>
                  <a:lnTo>
                    <a:pt x="241" y="155"/>
                  </a:lnTo>
                  <a:lnTo>
                    <a:pt x="243" y="158"/>
                  </a:lnTo>
                  <a:lnTo>
                    <a:pt x="238" y="190"/>
                  </a:lnTo>
                  <a:lnTo>
                    <a:pt x="205" y="206"/>
                  </a:lnTo>
                  <a:lnTo>
                    <a:pt x="200" y="209"/>
                  </a:lnTo>
                  <a:lnTo>
                    <a:pt x="193" y="213"/>
                  </a:lnTo>
                  <a:lnTo>
                    <a:pt x="186" y="215"/>
                  </a:lnTo>
                  <a:lnTo>
                    <a:pt x="179" y="219"/>
                  </a:lnTo>
                  <a:lnTo>
                    <a:pt x="178" y="221"/>
                  </a:lnTo>
                  <a:lnTo>
                    <a:pt x="173" y="227"/>
                  </a:lnTo>
                  <a:lnTo>
                    <a:pt x="167" y="234"/>
                  </a:lnTo>
                  <a:lnTo>
                    <a:pt x="154" y="250"/>
                  </a:lnTo>
                  <a:lnTo>
                    <a:pt x="148" y="255"/>
                  </a:lnTo>
                  <a:lnTo>
                    <a:pt x="148" y="251"/>
                  </a:lnTo>
                  <a:lnTo>
                    <a:pt x="149" y="248"/>
                  </a:lnTo>
                  <a:lnTo>
                    <a:pt x="148" y="246"/>
                  </a:lnTo>
                  <a:lnTo>
                    <a:pt x="148" y="245"/>
                  </a:lnTo>
                  <a:lnTo>
                    <a:pt x="147" y="244"/>
                  </a:lnTo>
                  <a:lnTo>
                    <a:pt x="144" y="244"/>
                  </a:lnTo>
                  <a:lnTo>
                    <a:pt x="141" y="242"/>
                  </a:lnTo>
                  <a:lnTo>
                    <a:pt x="139" y="239"/>
                  </a:lnTo>
                  <a:lnTo>
                    <a:pt x="133" y="237"/>
                  </a:lnTo>
                  <a:lnTo>
                    <a:pt x="124" y="235"/>
                  </a:lnTo>
                  <a:lnTo>
                    <a:pt x="120" y="234"/>
                  </a:lnTo>
                  <a:lnTo>
                    <a:pt x="116" y="234"/>
                  </a:lnTo>
                  <a:lnTo>
                    <a:pt x="116" y="236"/>
                  </a:lnTo>
                  <a:lnTo>
                    <a:pt x="112" y="239"/>
                  </a:lnTo>
                  <a:lnTo>
                    <a:pt x="112" y="243"/>
                  </a:lnTo>
                  <a:lnTo>
                    <a:pt x="111" y="243"/>
                  </a:lnTo>
                  <a:lnTo>
                    <a:pt x="109" y="244"/>
                  </a:lnTo>
                  <a:lnTo>
                    <a:pt x="105" y="245"/>
                  </a:lnTo>
                  <a:lnTo>
                    <a:pt x="104" y="244"/>
                  </a:lnTo>
                  <a:lnTo>
                    <a:pt x="105" y="243"/>
                  </a:lnTo>
                  <a:lnTo>
                    <a:pt x="105" y="242"/>
                  </a:lnTo>
                  <a:lnTo>
                    <a:pt x="102" y="238"/>
                  </a:lnTo>
                  <a:lnTo>
                    <a:pt x="102" y="235"/>
                  </a:lnTo>
                  <a:lnTo>
                    <a:pt x="101" y="234"/>
                  </a:lnTo>
                  <a:lnTo>
                    <a:pt x="100" y="230"/>
                  </a:lnTo>
                  <a:lnTo>
                    <a:pt x="96" y="224"/>
                  </a:lnTo>
                  <a:lnTo>
                    <a:pt x="94" y="220"/>
                  </a:lnTo>
                  <a:lnTo>
                    <a:pt x="90" y="215"/>
                  </a:lnTo>
                  <a:lnTo>
                    <a:pt x="86" y="209"/>
                  </a:lnTo>
                  <a:lnTo>
                    <a:pt x="82" y="205"/>
                  </a:lnTo>
                  <a:lnTo>
                    <a:pt x="81" y="200"/>
                  </a:lnTo>
                  <a:lnTo>
                    <a:pt x="79" y="194"/>
                  </a:lnTo>
                  <a:lnTo>
                    <a:pt x="74" y="189"/>
                  </a:lnTo>
                  <a:lnTo>
                    <a:pt x="66" y="181"/>
                  </a:lnTo>
                  <a:lnTo>
                    <a:pt x="63" y="178"/>
                  </a:lnTo>
                  <a:lnTo>
                    <a:pt x="61" y="176"/>
                  </a:lnTo>
                  <a:lnTo>
                    <a:pt x="59" y="174"/>
                  </a:lnTo>
                  <a:lnTo>
                    <a:pt x="59" y="169"/>
                  </a:lnTo>
                  <a:lnTo>
                    <a:pt x="57" y="167"/>
                  </a:lnTo>
                  <a:lnTo>
                    <a:pt x="57" y="166"/>
                  </a:lnTo>
                  <a:lnTo>
                    <a:pt x="58" y="166"/>
                  </a:lnTo>
                  <a:lnTo>
                    <a:pt x="59" y="165"/>
                  </a:lnTo>
                  <a:lnTo>
                    <a:pt x="59" y="162"/>
                  </a:lnTo>
                  <a:lnTo>
                    <a:pt x="58" y="160"/>
                  </a:lnTo>
                  <a:lnTo>
                    <a:pt x="55" y="150"/>
                  </a:lnTo>
                  <a:lnTo>
                    <a:pt x="50" y="139"/>
                  </a:lnTo>
                  <a:lnTo>
                    <a:pt x="49" y="130"/>
                  </a:lnTo>
                  <a:lnTo>
                    <a:pt x="49" y="129"/>
                  </a:lnTo>
                  <a:lnTo>
                    <a:pt x="47" y="128"/>
                  </a:lnTo>
                  <a:lnTo>
                    <a:pt x="46" y="127"/>
                  </a:lnTo>
                  <a:lnTo>
                    <a:pt x="45" y="124"/>
                  </a:lnTo>
                  <a:lnTo>
                    <a:pt x="42" y="122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4" y="118"/>
                  </a:lnTo>
                  <a:lnTo>
                    <a:pt x="33" y="116"/>
                  </a:lnTo>
                  <a:lnTo>
                    <a:pt x="31" y="113"/>
                  </a:lnTo>
                  <a:lnTo>
                    <a:pt x="30" y="111"/>
                  </a:lnTo>
                  <a:lnTo>
                    <a:pt x="30" y="105"/>
                  </a:lnTo>
                  <a:lnTo>
                    <a:pt x="28" y="103"/>
                  </a:lnTo>
                  <a:lnTo>
                    <a:pt x="27" y="99"/>
                  </a:lnTo>
                  <a:lnTo>
                    <a:pt x="20" y="88"/>
                  </a:lnTo>
                  <a:lnTo>
                    <a:pt x="16" y="80"/>
                  </a:lnTo>
                  <a:lnTo>
                    <a:pt x="13" y="76"/>
                  </a:lnTo>
                  <a:lnTo>
                    <a:pt x="13" y="72"/>
                  </a:lnTo>
                  <a:lnTo>
                    <a:pt x="11" y="69"/>
                  </a:lnTo>
                  <a:lnTo>
                    <a:pt x="9" y="68"/>
                  </a:lnTo>
                  <a:lnTo>
                    <a:pt x="7" y="65"/>
                  </a:lnTo>
                  <a:lnTo>
                    <a:pt x="5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1" y="57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5" y="41"/>
                  </a:lnTo>
                  <a:lnTo>
                    <a:pt x="9" y="44"/>
                  </a:lnTo>
                  <a:lnTo>
                    <a:pt x="11" y="45"/>
                  </a:lnTo>
                  <a:lnTo>
                    <a:pt x="13" y="43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6" y="36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32" y="23"/>
                  </a:lnTo>
                  <a:lnTo>
                    <a:pt x="19" y="6"/>
                  </a:lnTo>
                  <a:lnTo>
                    <a:pt x="31" y="5"/>
                  </a:lnTo>
                  <a:lnTo>
                    <a:pt x="3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8" name="Freeform 10505"/>
            <p:cNvSpPr>
              <a:spLocks/>
            </p:cNvSpPr>
            <p:nvPr/>
          </p:nvSpPr>
          <p:spPr bwMode="auto">
            <a:xfrm>
              <a:off x="5858936" y="2534501"/>
              <a:ext cx="46768" cy="60557"/>
            </a:xfrm>
            <a:custGeom>
              <a:avLst/>
              <a:gdLst>
                <a:gd name="T0" fmla="*/ 2147483647 w 13"/>
                <a:gd name="T1" fmla="*/ 0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2147483647 h 21"/>
                <a:gd name="T14" fmla="*/ 2147483647 w 13"/>
                <a:gd name="T15" fmla="*/ 2147483647 h 21"/>
                <a:gd name="T16" fmla="*/ 2147483647 w 13"/>
                <a:gd name="T17" fmla="*/ 2147483647 h 21"/>
                <a:gd name="T18" fmla="*/ 2147483647 w 13"/>
                <a:gd name="T19" fmla="*/ 2147483647 h 21"/>
                <a:gd name="T20" fmla="*/ 2147483647 w 13"/>
                <a:gd name="T21" fmla="*/ 2147483647 h 21"/>
                <a:gd name="T22" fmla="*/ 2147483647 w 13"/>
                <a:gd name="T23" fmla="*/ 2147483647 h 21"/>
                <a:gd name="T24" fmla="*/ 2147483647 w 13"/>
                <a:gd name="T25" fmla="*/ 2147483647 h 21"/>
                <a:gd name="T26" fmla="*/ 2147483647 w 13"/>
                <a:gd name="T27" fmla="*/ 2147483647 h 21"/>
                <a:gd name="T28" fmla="*/ 2147483647 w 13"/>
                <a:gd name="T29" fmla="*/ 2147483647 h 21"/>
                <a:gd name="T30" fmla="*/ 2147483647 w 13"/>
                <a:gd name="T31" fmla="*/ 2147483647 h 21"/>
                <a:gd name="T32" fmla="*/ 0 w 13"/>
                <a:gd name="T33" fmla="*/ 2147483647 h 21"/>
                <a:gd name="T34" fmla="*/ 0 w 13"/>
                <a:gd name="T35" fmla="*/ 2147483647 h 21"/>
                <a:gd name="T36" fmla="*/ 2147483647 w 13"/>
                <a:gd name="T37" fmla="*/ 2147483647 h 21"/>
                <a:gd name="T38" fmla="*/ 2147483647 w 13"/>
                <a:gd name="T39" fmla="*/ 2147483647 h 21"/>
                <a:gd name="T40" fmla="*/ 2147483647 w 13"/>
                <a:gd name="T41" fmla="*/ 2147483647 h 21"/>
                <a:gd name="T42" fmla="*/ 2147483647 w 13"/>
                <a:gd name="T43" fmla="*/ 2147483647 h 21"/>
                <a:gd name="T44" fmla="*/ 2147483647 w 13"/>
                <a:gd name="T45" fmla="*/ 2147483647 h 21"/>
                <a:gd name="T46" fmla="*/ 2147483647 w 13"/>
                <a:gd name="T47" fmla="*/ 2147483647 h 21"/>
                <a:gd name="T48" fmla="*/ 2147483647 w 13"/>
                <a:gd name="T49" fmla="*/ 0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21">
                  <a:moveTo>
                    <a:pt x="6" y="0"/>
                  </a:move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9" name="Freeform 10506"/>
            <p:cNvSpPr>
              <a:spLocks/>
            </p:cNvSpPr>
            <p:nvPr/>
          </p:nvSpPr>
          <p:spPr bwMode="auto">
            <a:xfrm>
              <a:off x="6371141" y="1944956"/>
              <a:ext cx="296190" cy="128239"/>
            </a:xfrm>
            <a:custGeom>
              <a:avLst/>
              <a:gdLst>
                <a:gd name="T0" fmla="*/ 2147483647 w 83"/>
                <a:gd name="T1" fmla="*/ 0 h 45"/>
                <a:gd name="T2" fmla="*/ 2147483647 w 83"/>
                <a:gd name="T3" fmla="*/ 2147483647 h 45"/>
                <a:gd name="T4" fmla="*/ 2147483647 w 83"/>
                <a:gd name="T5" fmla="*/ 2147483647 h 45"/>
                <a:gd name="T6" fmla="*/ 2147483647 w 83"/>
                <a:gd name="T7" fmla="*/ 2147483647 h 45"/>
                <a:gd name="T8" fmla="*/ 2147483647 w 83"/>
                <a:gd name="T9" fmla="*/ 2147483647 h 45"/>
                <a:gd name="T10" fmla="*/ 2147483647 w 83"/>
                <a:gd name="T11" fmla="*/ 2147483647 h 45"/>
                <a:gd name="T12" fmla="*/ 2147483647 w 83"/>
                <a:gd name="T13" fmla="*/ 2147483647 h 45"/>
                <a:gd name="T14" fmla="*/ 2147483647 w 83"/>
                <a:gd name="T15" fmla="*/ 2147483647 h 45"/>
                <a:gd name="T16" fmla="*/ 2147483647 w 83"/>
                <a:gd name="T17" fmla="*/ 2147483647 h 45"/>
                <a:gd name="T18" fmla="*/ 2147483647 w 83"/>
                <a:gd name="T19" fmla="*/ 2147483647 h 45"/>
                <a:gd name="T20" fmla="*/ 2147483647 w 83"/>
                <a:gd name="T21" fmla="*/ 2147483647 h 45"/>
                <a:gd name="T22" fmla="*/ 2147483647 w 83"/>
                <a:gd name="T23" fmla="*/ 2147483647 h 45"/>
                <a:gd name="T24" fmla="*/ 2147483647 w 83"/>
                <a:gd name="T25" fmla="*/ 2147483647 h 45"/>
                <a:gd name="T26" fmla="*/ 2147483647 w 83"/>
                <a:gd name="T27" fmla="*/ 2147483647 h 45"/>
                <a:gd name="T28" fmla="*/ 2147483647 w 83"/>
                <a:gd name="T29" fmla="*/ 2147483647 h 45"/>
                <a:gd name="T30" fmla="*/ 2147483647 w 83"/>
                <a:gd name="T31" fmla="*/ 2147483647 h 45"/>
                <a:gd name="T32" fmla="*/ 2147483647 w 83"/>
                <a:gd name="T33" fmla="*/ 2147483647 h 45"/>
                <a:gd name="T34" fmla="*/ 2147483647 w 83"/>
                <a:gd name="T35" fmla="*/ 2147483647 h 45"/>
                <a:gd name="T36" fmla="*/ 2147483647 w 83"/>
                <a:gd name="T37" fmla="*/ 2147483647 h 45"/>
                <a:gd name="T38" fmla="*/ 2147483647 w 83"/>
                <a:gd name="T39" fmla="*/ 2147483647 h 45"/>
                <a:gd name="T40" fmla="*/ 2147483647 w 83"/>
                <a:gd name="T41" fmla="*/ 2147483647 h 45"/>
                <a:gd name="T42" fmla="*/ 2147483647 w 83"/>
                <a:gd name="T43" fmla="*/ 2147483647 h 45"/>
                <a:gd name="T44" fmla="*/ 2147483647 w 83"/>
                <a:gd name="T45" fmla="*/ 2147483647 h 45"/>
                <a:gd name="T46" fmla="*/ 2147483647 w 83"/>
                <a:gd name="T47" fmla="*/ 2147483647 h 45"/>
                <a:gd name="T48" fmla="*/ 2147483647 w 83"/>
                <a:gd name="T49" fmla="*/ 2147483647 h 45"/>
                <a:gd name="T50" fmla="*/ 2147483647 w 83"/>
                <a:gd name="T51" fmla="*/ 2147483647 h 45"/>
                <a:gd name="T52" fmla="*/ 2147483647 w 83"/>
                <a:gd name="T53" fmla="*/ 2147483647 h 45"/>
                <a:gd name="T54" fmla="*/ 2147483647 w 83"/>
                <a:gd name="T55" fmla="*/ 2147483647 h 45"/>
                <a:gd name="T56" fmla="*/ 2147483647 w 83"/>
                <a:gd name="T57" fmla="*/ 2147483647 h 45"/>
                <a:gd name="T58" fmla="*/ 2147483647 w 83"/>
                <a:gd name="T59" fmla="*/ 2147483647 h 45"/>
                <a:gd name="T60" fmla="*/ 2147483647 w 83"/>
                <a:gd name="T61" fmla="*/ 2147483647 h 45"/>
                <a:gd name="T62" fmla="*/ 2147483647 w 83"/>
                <a:gd name="T63" fmla="*/ 2147483647 h 45"/>
                <a:gd name="T64" fmla="*/ 2147483647 w 83"/>
                <a:gd name="T65" fmla="*/ 2147483647 h 45"/>
                <a:gd name="T66" fmla="*/ 2147483647 w 83"/>
                <a:gd name="T67" fmla="*/ 2147483647 h 45"/>
                <a:gd name="T68" fmla="*/ 2147483647 w 83"/>
                <a:gd name="T69" fmla="*/ 2147483647 h 45"/>
                <a:gd name="T70" fmla="*/ 2147483647 w 83"/>
                <a:gd name="T71" fmla="*/ 2147483647 h 45"/>
                <a:gd name="T72" fmla="*/ 2147483647 w 83"/>
                <a:gd name="T73" fmla="*/ 2147483647 h 45"/>
                <a:gd name="T74" fmla="*/ 2147483647 w 83"/>
                <a:gd name="T75" fmla="*/ 2147483647 h 45"/>
                <a:gd name="T76" fmla="*/ 2147483647 w 83"/>
                <a:gd name="T77" fmla="*/ 2147483647 h 45"/>
                <a:gd name="T78" fmla="*/ 2147483647 w 83"/>
                <a:gd name="T79" fmla="*/ 2147483647 h 45"/>
                <a:gd name="T80" fmla="*/ 2147483647 w 83"/>
                <a:gd name="T81" fmla="*/ 2147483647 h 45"/>
                <a:gd name="T82" fmla="*/ 2147483647 w 83"/>
                <a:gd name="T83" fmla="*/ 2147483647 h 45"/>
                <a:gd name="T84" fmla="*/ 2147483647 w 83"/>
                <a:gd name="T85" fmla="*/ 2147483647 h 45"/>
                <a:gd name="T86" fmla="*/ 2147483647 w 83"/>
                <a:gd name="T87" fmla="*/ 2147483647 h 45"/>
                <a:gd name="T88" fmla="*/ 2147483647 w 83"/>
                <a:gd name="T89" fmla="*/ 2147483647 h 45"/>
                <a:gd name="T90" fmla="*/ 2147483647 w 83"/>
                <a:gd name="T91" fmla="*/ 2147483647 h 45"/>
                <a:gd name="T92" fmla="*/ 2147483647 w 83"/>
                <a:gd name="T93" fmla="*/ 2147483647 h 45"/>
                <a:gd name="T94" fmla="*/ 2147483647 w 83"/>
                <a:gd name="T95" fmla="*/ 2147483647 h 45"/>
                <a:gd name="T96" fmla="*/ 2147483647 w 83"/>
                <a:gd name="T97" fmla="*/ 2147483647 h 45"/>
                <a:gd name="T98" fmla="*/ 2147483647 w 83"/>
                <a:gd name="T99" fmla="*/ 2147483647 h 45"/>
                <a:gd name="T100" fmla="*/ 2147483647 w 83"/>
                <a:gd name="T101" fmla="*/ 2147483647 h 45"/>
                <a:gd name="T102" fmla="*/ 2147483647 w 83"/>
                <a:gd name="T103" fmla="*/ 2147483647 h 45"/>
                <a:gd name="T104" fmla="*/ 2147483647 w 83"/>
                <a:gd name="T105" fmla="*/ 2147483647 h 45"/>
                <a:gd name="T106" fmla="*/ 2147483647 w 83"/>
                <a:gd name="T107" fmla="*/ 2147483647 h 45"/>
                <a:gd name="T108" fmla="*/ 2147483647 w 83"/>
                <a:gd name="T109" fmla="*/ 2147483647 h 45"/>
                <a:gd name="T110" fmla="*/ 2147483647 w 83"/>
                <a:gd name="T111" fmla="*/ 2147483647 h 45"/>
                <a:gd name="T112" fmla="*/ 2147483647 w 83"/>
                <a:gd name="T113" fmla="*/ 2147483647 h 45"/>
                <a:gd name="T114" fmla="*/ 2147483647 w 83"/>
                <a:gd name="T115" fmla="*/ 2147483647 h 45"/>
                <a:gd name="T116" fmla="*/ 2147483647 w 83"/>
                <a:gd name="T117" fmla="*/ 2147483647 h 45"/>
                <a:gd name="T118" fmla="*/ 2147483647 w 83"/>
                <a:gd name="T119" fmla="*/ 2147483647 h 45"/>
                <a:gd name="T120" fmla="*/ 2147483647 w 83"/>
                <a:gd name="T121" fmla="*/ 2147483647 h 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3" h="45">
                  <a:moveTo>
                    <a:pt x="26" y="0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5"/>
                  </a:lnTo>
                  <a:lnTo>
                    <a:pt x="44" y="16"/>
                  </a:lnTo>
                  <a:lnTo>
                    <a:pt x="53" y="16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7" y="17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6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24"/>
                  </a:lnTo>
                  <a:lnTo>
                    <a:pt x="81" y="30"/>
                  </a:lnTo>
                  <a:lnTo>
                    <a:pt x="83" y="32"/>
                  </a:lnTo>
                  <a:lnTo>
                    <a:pt x="83" y="35"/>
                  </a:lnTo>
                  <a:lnTo>
                    <a:pt x="80" y="37"/>
                  </a:lnTo>
                  <a:lnTo>
                    <a:pt x="77" y="37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0" y="43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2" y="41"/>
                  </a:lnTo>
                  <a:lnTo>
                    <a:pt x="49" y="3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5" y="24"/>
                  </a:lnTo>
                  <a:lnTo>
                    <a:pt x="40" y="24"/>
                  </a:lnTo>
                  <a:lnTo>
                    <a:pt x="38" y="25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0" y="38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4796666" y="3163228"/>
              <a:ext cx="541157" cy="375812"/>
            </a:xfrm>
            <a:custGeom>
              <a:avLst/>
              <a:gdLst>
                <a:gd name="connsiteX0" fmla="*/ 14343 w 385818"/>
                <a:gd name="connsiteY0" fmla="*/ 78582 h 335757"/>
                <a:gd name="connsiteX1" fmla="*/ 14343 w 385818"/>
                <a:gd name="connsiteY1" fmla="*/ 78582 h 335757"/>
                <a:gd name="connsiteX2" fmla="*/ 42918 w 385818"/>
                <a:gd name="connsiteY2" fmla="*/ 76200 h 335757"/>
                <a:gd name="connsiteX3" fmla="*/ 45299 w 385818"/>
                <a:gd name="connsiteY3" fmla="*/ 69057 h 335757"/>
                <a:gd name="connsiteX4" fmla="*/ 54824 w 385818"/>
                <a:gd name="connsiteY4" fmla="*/ 54769 h 335757"/>
                <a:gd name="connsiteX5" fmla="*/ 71493 w 385818"/>
                <a:gd name="connsiteY5" fmla="*/ 47625 h 335757"/>
                <a:gd name="connsiteX6" fmla="*/ 78637 w 385818"/>
                <a:gd name="connsiteY6" fmla="*/ 52388 h 335757"/>
                <a:gd name="connsiteX7" fmla="*/ 85780 w 385818"/>
                <a:gd name="connsiteY7" fmla="*/ 66675 h 335757"/>
                <a:gd name="connsiteX8" fmla="*/ 92924 w 385818"/>
                <a:gd name="connsiteY8" fmla="*/ 69057 h 335757"/>
                <a:gd name="connsiteX9" fmla="*/ 111974 w 385818"/>
                <a:gd name="connsiteY9" fmla="*/ 88107 h 335757"/>
                <a:gd name="connsiteX10" fmla="*/ 126262 w 385818"/>
                <a:gd name="connsiteY10" fmla="*/ 92869 h 335757"/>
                <a:gd name="connsiteX11" fmla="*/ 159599 w 385818"/>
                <a:gd name="connsiteY11" fmla="*/ 90488 h 335757"/>
                <a:gd name="connsiteX12" fmla="*/ 161980 w 385818"/>
                <a:gd name="connsiteY12" fmla="*/ 80963 h 335757"/>
                <a:gd name="connsiteX13" fmla="*/ 173887 w 385818"/>
                <a:gd name="connsiteY13" fmla="*/ 71438 h 335757"/>
                <a:gd name="connsiteX14" fmla="*/ 181030 w 385818"/>
                <a:gd name="connsiteY14" fmla="*/ 73819 h 335757"/>
                <a:gd name="connsiteX15" fmla="*/ 192937 w 385818"/>
                <a:gd name="connsiteY15" fmla="*/ 57150 h 335757"/>
                <a:gd name="connsiteX16" fmla="*/ 195318 w 385818"/>
                <a:gd name="connsiteY16" fmla="*/ 50007 h 335757"/>
                <a:gd name="connsiteX17" fmla="*/ 202462 w 385818"/>
                <a:gd name="connsiteY17" fmla="*/ 47625 h 335757"/>
                <a:gd name="connsiteX18" fmla="*/ 209605 w 385818"/>
                <a:gd name="connsiteY18" fmla="*/ 52388 h 335757"/>
                <a:gd name="connsiteX19" fmla="*/ 221512 w 385818"/>
                <a:gd name="connsiteY19" fmla="*/ 64294 h 335757"/>
                <a:gd name="connsiteX20" fmla="*/ 235799 w 385818"/>
                <a:gd name="connsiteY20" fmla="*/ 69057 h 335757"/>
                <a:gd name="connsiteX21" fmla="*/ 247705 w 385818"/>
                <a:gd name="connsiteY21" fmla="*/ 57150 h 335757"/>
                <a:gd name="connsiteX22" fmla="*/ 252468 w 385818"/>
                <a:gd name="connsiteY22" fmla="*/ 40482 h 335757"/>
                <a:gd name="connsiteX23" fmla="*/ 259612 w 385818"/>
                <a:gd name="connsiteY23" fmla="*/ 38100 h 335757"/>
                <a:gd name="connsiteX24" fmla="*/ 266755 w 385818"/>
                <a:gd name="connsiteY24" fmla="*/ 4763 h 335757"/>
                <a:gd name="connsiteX25" fmla="*/ 273899 w 385818"/>
                <a:gd name="connsiteY25" fmla="*/ 0 h 335757"/>
                <a:gd name="connsiteX26" fmla="*/ 281043 w 385818"/>
                <a:gd name="connsiteY26" fmla="*/ 4763 h 335757"/>
                <a:gd name="connsiteX27" fmla="*/ 285805 w 385818"/>
                <a:gd name="connsiteY27" fmla="*/ 11907 h 335757"/>
                <a:gd name="connsiteX28" fmla="*/ 292949 w 385818"/>
                <a:gd name="connsiteY28" fmla="*/ 14288 h 335757"/>
                <a:gd name="connsiteX29" fmla="*/ 302474 w 385818"/>
                <a:gd name="connsiteY29" fmla="*/ 35719 h 335757"/>
                <a:gd name="connsiteX30" fmla="*/ 304855 w 385818"/>
                <a:gd name="connsiteY30" fmla="*/ 42863 h 335757"/>
                <a:gd name="connsiteX31" fmla="*/ 314380 w 385818"/>
                <a:gd name="connsiteY31" fmla="*/ 73819 h 335757"/>
                <a:gd name="connsiteX32" fmla="*/ 323905 w 385818"/>
                <a:gd name="connsiteY32" fmla="*/ 76200 h 335757"/>
                <a:gd name="connsiteX33" fmla="*/ 331049 w 385818"/>
                <a:gd name="connsiteY33" fmla="*/ 80963 h 335757"/>
                <a:gd name="connsiteX34" fmla="*/ 323905 w 385818"/>
                <a:gd name="connsiteY34" fmla="*/ 119063 h 335757"/>
                <a:gd name="connsiteX35" fmla="*/ 321524 w 385818"/>
                <a:gd name="connsiteY35" fmla="*/ 126207 h 335757"/>
                <a:gd name="connsiteX36" fmla="*/ 307237 w 385818"/>
                <a:gd name="connsiteY36" fmla="*/ 135732 h 335757"/>
                <a:gd name="connsiteX37" fmla="*/ 302474 w 385818"/>
                <a:gd name="connsiteY37" fmla="*/ 142875 h 335757"/>
                <a:gd name="connsiteX38" fmla="*/ 302474 w 385818"/>
                <a:gd name="connsiteY38" fmla="*/ 164307 h 335757"/>
                <a:gd name="connsiteX39" fmla="*/ 309618 w 385818"/>
                <a:gd name="connsiteY39" fmla="*/ 171450 h 335757"/>
                <a:gd name="connsiteX40" fmla="*/ 319143 w 385818"/>
                <a:gd name="connsiteY40" fmla="*/ 185738 h 335757"/>
                <a:gd name="connsiteX41" fmla="*/ 328668 w 385818"/>
                <a:gd name="connsiteY41" fmla="*/ 200025 h 335757"/>
                <a:gd name="connsiteX42" fmla="*/ 335812 w 385818"/>
                <a:gd name="connsiteY42" fmla="*/ 204788 h 335757"/>
                <a:gd name="connsiteX43" fmla="*/ 345337 w 385818"/>
                <a:gd name="connsiteY43" fmla="*/ 219075 h 335757"/>
                <a:gd name="connsiteX44" fmla="*/ 359624 w 385818"/>
                <a:gd name="connsiteY44" fmla="*/ 247650 h 335757"/>
                <a:gd name="connsiteX45" fmla="*/ 369149 w 385818"/>
                <a:gd name="connsiteY45" fmla="*/ 261938 h 335757"/>
                <a:gd name="connsiteX46" fmla="*/ 373912 w 385818"/>
                <a:gd name="connsiteY46" fmla="*/ 269082 h 335757"/>
                <a:gd name="connsiteX47" fmla="*/ 383437 w 385818"/>
                <a:gd name="connsiteY47" fmla="*/ 278607 h 335757"/>
                <a:gd name="connsiteX48" fmla="*/ 385818 w 385818"/>
                <a:gd name="connsiteY48" fmla="*/ 285750 h 335757"/>
                <a:gd name="connsiteX49" fmla="*/ 369149 w 385818"/>
                <a:gd name="connsiteY49" fmla="*/ 297657 h 335757"/>
                <a:gd name="connsiteX50" fmla="*/ 362005 w 385818"/>
                <a:gd name="connsiteY50" fmla="*/ 300038 h 335757"/>
                <a:gd name="connsiteX51" fmla="*/ 335812 w 385818"/>
                <a:gd name="connsiteY51" fmla="*/ 297657 h 335757"/>
                <a:gd name="connsiteX52" fmla="*/ 326287 w 385818"/>
                <a:gd name="connsiteY52" fmla="*/ 311944 h 335757"/>
                <a:gd name="connsiteX53" fmla="*/ 323905 w 385818"/>
                <a:gd name="connsiteY53" fmla="*/ 319088 h 335757"/>
                <a:gd name="connsiteX54" fmla="*/ 316762 w 385818"/>
                <a:gd name="connsiteY54" fmla="*/ 321469 h 335757"/>
                <a:gd name="connsiteX55" fmla="*/ 295330 w 385818"/>
                <a:gd name="connsiteY55" fmla="*/ 330994 h 335757"/>
                <a:gd name="connsiteX56" fmla="*/ 283424 w 385818"/>
                <a:gd name="connsiteY56" fmla="*/ 333375 h 335757"/>
                <a:gd name="connsiteX57" fmla="*/ 288187 w 385818"/>
                <a:gd name="connsiteY57" fmla="*/ 330994 h 335757"/>
                <a:gd name="connsiteX58" fmla="*/ 281043 w 385818"/>
                <a:gd name="connsiteY58" fmla="*/ 333375 h 335757"/>
                <a:gd name="connsiteX59" fmla="*/ 259612 w 385818"/>
                <a:gd name="connsiteY59" fmla="*/ 328613 h 335757"/>
                <a:gd name="connsiteX60" fmla="*/ 252468 w 385818"/>
                <a:gd name="connsiteY60" fmla="*/ 326232 h 335757"/>
                <a:gd name="connsiteX61" fmla="*/ 247705 w 385818"/>
                <a:gd name="connsiteY61" fmla="*/ 333375 h 335757"/>
                <a:gd name="connsiteX62" fmla="*/ 240562 w 385818"/>
                <a:gd name="connsiteY62" fmla="*/ 335757 h 335757"/>
                <a:gd name="connsiteX63" fmla="*/ 228655 w 385818"/>
                <a:gd name="connsiteY63" fmla="*/ 326232 h 335757"/>
                <a:gd name="connsiteX64" fmla="*/ 214368 w 385818"/>
                <a:gd name="connsiteY64" fmla="*/ 316707 h 335757"/>
                <a:gd name="connsiteX65" fmla="*/ 200080 w 385818"/>
                <a:gd name="connsiteY65" fmla="*/ 309563 h 335757"/>
                <a:gd name="connsiteX66" fmla="*/ 185793 w 385818"/>
                <a:gd name="connsiteY66" fmla="*/ 300038 h 335757"/>
                <a:gd name="connsiteX67" fmla="*/ 171505 w 385818"/>
                <a:gd name="connsiteY67" fmla="*/ 304800 h 335757"/>
                <a:gd name="connsiteX68" fmla="*/ 164362 w 385818"/>
                <a:gd name="connsiteY68" fmla="*/ 300038 h 335757"/>
                <a:gd name="connsiteX69" fmla="*/ 145312 w 385818"/>
                <a:gd name="connsiteY69" fmla="*/ 297657 h 335757"/>
                <a:gd name="connsiteX70" fmla="*/ 140549 w 385818"/>
                <a:gd name="connsiteY70" fmla="*/ 290513 h 335757"/>
                <a:gd name="connsiteX71" fmla="*/ 128643 w 385818"/>
                <a:gd name="connsiteY71" fmla="*/ 280988 h 335757"/>
                <a:gd name="connsiteX72" fmla="*/ 123880 w 385818"/>
                <a:gd name="connsiteY72" fmla="*/ 266700 h 335757"/>
                <a:gd name="connsiteX73" fmla="*/ 109593 w 385818"/>
                <a:gd name="connsiteY73" fmla="*/ 257175 h 335757"/>
                <a:gd name="connsiteX74" fmla="*/ 104830 w 385818"/>
                <a:gd name="connsiteY74" fmla="*/ 250032 h 335757"/>
                <a:gd name="connsiteX75" fmla="*/ 100068 w 385818"/>
                <a:gd name="connsiteY75" fmla="*/ 228600 h 335757"/>
                <a:gd name="connsiteX76" fmla="*/ 90543 w 385818"/>
                <a:gd name="connsiteY76" fmla="*/ 214313 h 335757"/>
                <a:gd name="connsiteX77" fmla="*/ 83399 w 385818"/>
                <a:gd name="connsiteY77" fmla="*/ 200025 h 335757"/>
                <a:gd name="connsiteX78" fmla="*/ 76255 w 385818"/>
                <a:gd name="connsiteY78" fmla="*/ 195263 h 335757"/>
                <a:gd name="connsiteX79" fmla="*/ 73874 w 385818"/>
                <a:gd name="connsiteY79" fmla="*/ 188119 h 335757"/>
                <a:gd name="connsiteX80" fmla="*/ 66730 w 385818"/>
                <a:gd name="connsiteY80" fmla="*/ 183357 h 335757"/>
                <a:gd name="connsiteX81" fmla="*/ 61968 w 385818"/>
                <a:gd name="connsiteY81" fmla="*/ 176213 h 335757"/>
                <a:gd name="connsiteX82" fmla="*/ 59587 w 385818"/>
                <a:gd name="connsiteY82" fmla="*/ 164307 h 335757"/>
                <a:gd name="connsiteX83" fmla="*/ 45299 w 385818"/>
                <a:gd name="connsiteY83" fmla="*/ 154782 h 335757"/>
                <a:gd name="connsiteX84" fmla="*/ 31012 w 385818"/>
                <a:gd name="connsiteY84" fmla="*/ 147638 h 335757"/>
                <a:gd name="connsiteX85" fmla="*/ 23868 w 385818"/>
                <a:gd name="connsiteY85" fmla="*/ 140494 h 335757"/>
                <a:gd name="connsiteX86" fmla="*/ 16724 w 385818"/>
                <a:gd name="connsiteY86" fmla="*/ 116682 h 335757"/>
                <a:gd name="connsiteX87" fmla="*/ 9580 w 385818"/>
                <a:gd name="connsiteY87" fmla="*/ 114300 h 335757"/>
                <a:gd name="connsiteX88" fmla="*/ 2437 w 385818"/>
                <a:gd name="connsiteY88" fmla="*/ 109538 h 335757"/>
                <a:gd name="connsiteX89" fmla="*/ 55 w 385818"/>
                <a:gd name="connsiteY89" fmla="*/ 102394 h 335757"/>
                <a:gd name="connsiteX90" fmla="*/ 4818 w 385818"/>
                <a:gd name="connsiteY90" fmla="*/ 95250 h 335757"/>
                <a:gd name="connsiteX91" fmla="*/ 19105 w 385818"/>
                <a:gd name="connsiteY91" fmla="*/ 85725 h 335757"/>
                <a:gd name="connsiteX92" fmla="*/ 14343 w 385818"/>
                <a:gd name="connsiteY92" fmla="*/ 78582 h 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85818" h="335757">
                  <a:moveTo>
                    <a:pt x="14343" y="78582"/>
                  </a:moveTo>
                  <a:lnTo>
                    <a:pt x="14343" y="78582"/>
                  </a:lnTo>
                  <a:cubicBezTo>
                    <a:pt x="23868" y="77788"/>
                    <a:pt x="33783" y="79011"/>
                    <a:pt x="42918" y="76200"/>
                  </a:cubicBezTo>
                  <a:cubicBezTo>
                    <a:pt x="45317" y="75462"/>
                    <a:pt x="44080" y="71251"/>
                    <a:pt x="45299" y="69057"/>
                  </a:cubicBezTo>
                  <a:cubicBezTo>
                    <a:pt x="48079" y="64053"/>
                    <a:pt x="50061" y="57944"/>
                    <a:pt x="54824" y="54769"/>
                  </a:cubicBezTo>
                  <a:cubicBezTo>
                    <a:pt x="64691" y="48192"/>
                    <a:pt x="59192" y="50701"/>
                    <a:pt x="71493" y="47625"/>
                  </a:cubicBezTo>
                  <a:cubicBezTo>
                    <a:pt x="73874" y="49213"/>
                    <a:pt x="76849" y="50153"/>
                    <a:pt x="78637" y="52388"/>
                  </a:cubicBezTo>
                  <a:cubicBezTo>
                    <a:pt x="86306" y="61974"/>
                    <a:pt x="74629" y="57754"/>
                    <a:pt x="85780" y="66675"/>
                  </a:cubicBezTo>
                  <a:cubicBezTo>
                    <a:pt x="87740" y="68243"/>
                    <a:pt x="90543" y="68263"/>
                    <a:pt x="92924" y="69057"/>
                  </a:cubicBezTo>
                  <a:cubicBezTo>
                    <a:pt x="98108" y="79423"/>
                    <a:pt x="98183" y="83511"/>
                    <a:pt x="111974" y="88107"/>
                  </a:cubicBezTo>
                  <a:lnTo>
                    <a:pt x="126262" y="92869"/>
                  </a:lnTo>
                  <a:cubicBezTo>
                    <a:pt x="137374" y="92075"/>
                    <a:pt x="149030" y="94011"/>
                    <a:pt x="159599" y="90488"/>
                  </a:cubicBezTo>
                  <a:cubicBezTo>
                    <a:pt x="162704" y="89453"/>
                    <a:pt x="160691" y="83971"/>
                    <a:pt x="161980" y="80963"/>
                  </a:cubicBezTo>
                  <a:cubicBezTo>
                    <a:pt x="165570" y="72585"/>
                    <a:pt x="166277" y="73974"/>
                    <a:pt x="173887" y="71438"/>
                  </a:cubicBezTo>
                  <a:cubicBezTo>
                    <a:pt x="176268" y="72232"/>
                    <a:pt x="178520" y="73819"/>
                    <a:pt x="181030" y="73819"/>
                  </a:cubicBezTo>
                  <a:cubicBezTo>
                    <a:pt x="191614" y="73819"/>
                    <a:pt x="190026" y="65882"/>
                    <a:pt x="192937" y="57150"/>
                  </a:cubicBezTo>
                  <a:cubicBezTo>
                    <a:pt x="193731" y="54769"/>
                    <a:pt x="192937" y="50801"/>
                    <a:pt x="195318" y="50007"/>
                  </a:cubicBezTo>
                  <a:lnTo>
                    <a:pt x="202462" y="47625"/>
                  </a:lnTo>
                  <a:cubicBezTo>
                    <a:pt x="204843" y="49213"/>
                    <a:pt x="207581" y="50364"/>
                    <a:pt x="209605" y="52388"/>
                  </a:cubicBezTo>
                  <a:cubicBezTo>
                    <a:pt x="217860" y="60644"/>
                    <a:pt x="210082" y="59214"/>
                    <a:pt x="221512" y="64294"/>
                  </a:cubicBezTo>
                  <a:cubicBezTo>
                    <a:pt x="226099" y="66333"/>
                    <a:pt x="235799" y="69057"/>
                    <a:pt x="235799" y="69057"/>
                  </a:cubicBezTo>
                  <a:cubicBezTo>
                    <a:pt x="242150" y="64823"/>
                    <a:pt x="244529" y="64559"/>
                    <a:pt x="247705" y="57150"/>
                  </a:cubicBezTo>
                  <a:cubicBezTo>
                    <a:pt x="247750" y="57045"/>
                    <a:pt x="251311" y="41639"/>
                    <a:pt x="252468" y="40482"/>
                  </a:cubicBezTo>
                  <a:cubicBezTo>
                    <a:pt x="254243" y="38707"/>
                    <a:pt x="257231" y="38894"/>
                    <a:pt x="259612" y="38100"/>
                  </a:cubicBezTo>
                  <a:cubicBezTo>
                    <a:pt x="259863" y="36089"/>
                    <a:pt x="262128" y="7848"/>
                    <a:pt x="266755" y="4763"/>
                  </a:cubicBezTo>
                  <a:lnTo>
                    <a:pt x="273899" y="0"/>
                  </a:lnTo>
                  <a:cubicBezTo>
                    <a:pt x="276280" y="1588"/>
                    <a:pt x="279019" y="2739"/>
                    <a:pt x="281043" y="4763"/>
                  </a:cubicBezTo>
                  <a:cubicBezTo>
                    <a:pt x="283067" y="6787"/>
                    <a:pt x="283570" y="10119"/>
                    <a:pt x="285805" y="11907"/>
                  </a:cubicBezTo>
                  <a:cubicBezTo>
                    <a:pt x="287765" y="13475"/>
                    <a:pt x="290568" y="13494"/>
                    <a:pt x="292949" y="14288"/>
                  </a:cubicBezTo>
                  <a:cubicBezTo>
                    <a:pt x="300497" y="25608"/>
                    <a:pt x="296807" y="18717"/>
                    <a:pt x="302474" y="35719"/>
                  </a:cubicBezTo>
                  <a:lnTo>
                    <a:pt x="304855" y="42863"/>
                  </a:lnTo>
                  <a:cubicBezTo>
                    <a:pt x="306499" y="60947"/>
                    <a:pt x="300267" y="67771"/>
                    <a:pt x="314380" y="73819"/>
                  </a:cubicBezTo>
                  <a:cubicBezTo>
                    <a:pt x="317388" y="75108"/>
                    <a:pt x="320730" y="75406"/>
                    <a:pt x="323905" y="76200"/>
                  </a:cubicBezTo>
                  <a:cubicBezTo>
                    <a:pt x="326286" y="77788"/>
                    <a:pt x="330578" y="78140"/>
                    <a:pt x="331049" y="80963"/>
                  </a:cubicBezTo>
                  <a:cubicBezTo>
                    <a:pt x="333290" y="94408"/>
                    <a:pt x="327967" y="106876"/>
                    <a:pt x="323905" y="119063"/>
                  </a:cubicBezTo>
                  <a:cubicBezTo>
                    <a:pt x="323111" y="121444"/>
                    <a:pt x="323613" y="124815"/>
                    <a:pt x="321524" y="126207"/>
                  </a:cubicBezTo>
                  <a:lnTo>
                    <a:pt x="307237" y="135732"/>
                  </a:lnTo>
                  <a:cubicBezTo>
                    <a:pt x="305649" y="138113"/>
                    <a:pt x="303754" y="140315"/>
                    <a:pt x="302474" y="142875"/>
                  </a:cubicBezTo>
                  <a:cubicBezTo>
                    <a:pt x="298928" y="149966"/>
                    <a:pt x="298984" y="156456"/>
                    <a:pt x="302474" y="164307"/>
                  </a:cubicBezTo>
                  <a:cubicBezTo>
                    <a:pt x="303842" y="167384"/>
                    <a:pt x="307551" y="168792"/>
                    <a:pt x="309618" y="171450"/>
                  </a:cubicBezTo>
                  <a:cubicBezTo>
                    <a:pt x="313132" y="175968"/>
                    <a:pt x="315968" y="180975"/>
                    <a:pt x="319143" y="185738"/>
                  </a:cubicBezTo>
                  <a:cubicBezTo>
                    <a:pt x="319145" y="185742"/>
                    <a:pt x="328664" y="200022"/>
                    <a:pt x="328668" y="200025"/>
                  </a:cubicBezTo>
                  <a:lnTo>
                    <a:pt x="335812" y="204788"/>
                  </a:lnTo>
                  <a:cubicBezTo>
                    <a:pt x="338987" y="209550"/>
                    <a:pt x="343527" y="213645"/>
                    <a:pt x="345337" y="219075"/>
                  </a:cubicBezTo>
                  <a:cubicBezTo>
                    <a:pt x="351909" y="238793"/>
                    <a:pt x="347314" y="229186"/>
                    <a:pt x="359624" y="247650"/>
                  </a:cubicBezTo>
                  <a:lnTo>
                    <a:pt x="369149" y="261938"/>
                  </a:lnTo>
                  <a:lnTo>
                    <a:pt x="373912" y="269082"/>
                  </a:lnTo>
                  <a:cubicBezTo>
                    <a:pt x="380261" y="288128"/>
                    <a:pt x="370738" y="265908"/>
                    <a:pt x="383437" y="278607"/>
                  </a:cubicBezTo>
                  <a:cubicBezTo>
                    <a:pt x="385212" y="280382"/>
                    <a:pt x="385024" y="283369"/>
                    <a:pt x="385818" y="285750"/>
                  </a:cubicBezTo>
                  <a:cubicBezTo>
                    <a:pt x="381850" y="297657"/>
                    <a:pt x="385818" y="292101"/>
                    <a:pt x="369149" y="297657"/>
                  </a:cubicBezTo>
                  <a:lnTo>
                    <a:pt x="362005" y="300038"/>
                  </a:lnTo>
                  <a:cubicBezTo>
                    <a:pt x="343878" y="293995"/>
                    <a:pt x="352640" y="294290"/>
                    <a:pt x="335812" y="297657"/>
                  </a:cubicBezTo>
                  <a:cubicBezTo>
                    <a:pt x="332637" y="302419"/>
                    <a:pt x="328097" y="306514"/>
                    <a:pt x="326287" y="311944"/>
                  </a:cubicBezTo>
                  <a:cubicBezTo>
                    <a:pt x="325493" y="314325"/>
                    <a:pt x="325680" y="317313"/>
                    <a:pt x="323905" y="319088"/>
                  </a:cubicBezTo>
                  <a:cubicBezTo>
                    <a:pt x="322130" y="320863"/>
                    <a:pt x="319143" y="320675"/>
                    <a:pt x="316762" y="321469"/>
                  </a:cubicBezTo>
                  <a:cubicBezTo>
                    <a:pt x="300493" y="332315"/>
                    <a:pt x="308198" y="330994"/>
                    <a:pt x="295330" y="330994"/>
                  </a:cubicBezTo>
                  <a:lnTo>
                    <a:pt x="283424" y="333375"/>
                  </a:lnTo>
                  <a:lnTo>
                    <a:pt x="288187" y="330994"/>
                  </a:lnTo>
                  <a:lnTo>
                    <a:pt x="281043" y="333375"/>
                  </a:lnTo>
                  <a:cubicBezTo>
                    <a:pt x="273899" y="331788"/>
                    <a:pt x="266711" y="330388"/>
                    <a:pt x="259612" y="328613"/>
                  </a:cubicBezTo>
                  <a:cubicBezTo>
                    <a:pt x="257177" y="328004"/>
                    <a:pt x="254799" y="325300"/>
                    <a:pt x="252468" y="326232"/>
                  </a:cubicBezTo>
                  <a:cubicBezTo>
                    <a:pt x="249811" y="327295"/>
                    <a:pt x="249940" y="331587"/>
                    <a:pt x="247705" y="333375"/>
                  </a:cubicBezTo>
                  <a:cubicBezTo>
                    <a:pt x="245745" y="334943"/>
                    <a:pt x="242943" y="334963"/>
                    <a:pt x="240562" y="335757"/>
                  </a:cubicBezTo>
                  <a:cubicBezTo>
                    <a:pt x="224474" y="330393"/>
                    <a:pt x="241912" y="337831"/>
                    <a:pt x="228655" y="326232"/>
                  </a:cubicBezTo>
                  <a:cubicBezTo>
                    <a:pt x="224347" y="322463"/>
                    <a:pt x="219130" y="319882"/>
                    <a:pt x="214368" y="316707"/>
                  </a:cubicBezTo>
                  <a:cubicBezTo>
                    <a:pt x="205135" y="310551"/>
                    <a:pt x="209940" y="312849"/>
                    <a:pt x="200080" y="309563"/>
                  </a:cubicBezTo>
                  <a:cubicBezTo>
                    <a:pt x="195318" y="306388"/>
                    <a:pt x="191223" y="298228"/>
                    <a:pt x="185793" y="300038"/>
                  </a:cubicBezTo>
                  <a:lnTo>
                    <a:pt x="171505" y="304800"/>
                  </a:lnTo>
                  <a:cubicBezTo>
                    <a:pt x="169124" y="303213"/>
                    <a:pt x="167202" y="300393"/>
                    <a:pt x="164362" y="300038"/>
                  </a:cubicBezTo>
                  <a:cubicBezTo>
                    <a:pt x="140823" y="297096"/>
                    <a:pt x="162063" y="308824"/>
                    <a:pt x="145312" y="297657"/>
                  </a:cubicBezTo>
                  <a:cubicBezTo>
                    <a:pt x="143724" y="295276"/>
                    <a:pt x="142784" y="292301"/>
                    <a:pt x="140549" y="290513"/>
                  </a:cubicBezTo>
                  <a:cubicBezTo>
                    <a:pt x="130308" y="282321"/>
                    <a:pt x="135232" y="295814"/>
                    <a:pt x="128643" y="280988"/>
                  </a:cubicBezTo>
                  <a:cubicBezTo>
                    <a:pt x="126604" y="276400"/>
                    <a:pt x="128057" y="269485"/>
                    <a:pt x="123880" y="266700"/>
                  </a:cubicBezTo>
                  <a:lnTo>
                    <a:pt x="109593" y="257175"/>
                  </a:lnTo>
                  <a:cubicBezTo>
                    <a:pt x="108005" y="254794"/>
                    <a:pt x="105735" y="252747"/>
                    <a:pt x="104830" y="250032"/>
                  </a:cubicBezTo>
                  <a:cubicBezTo>
                    <a:pt x="102569" y="243250"/>
                    <a:pt x="103699" y="235135"/>
                    <a:pt x="100068" y="228600"/>
                  </a:cubicBezTo>
                  <a:cubicBezTo>
                    <a:pt x="97288" y="223597"/>
                    <a:pt x="92353" y="219743"/>
                    <a:pt x="90543" y="214313"/>
                  </a:cubicBezTo>
                  <a:cubicBezTo>
                    <a:pt x="88606" y="208502"/>
                    <a:pt x="88016" y="204642"/>
                    <a:pt x="83399" y="200025"/>
                  </a:cubicBezTo>
                  <a:cubicBezTo>
                    <a:pt x="81375" y="198001"/>
                    <a:pt x="78636" y="196850"/>
                    <a:pt x="76255" y="195263"/>
                  </a:cubicBezTo>
                  <a:cubicBezTo>
                    <a:pt x="75461" y="192882"/>
                    <a:pt x="75442" y="190079"/>
                    <a:pt x="73874" y="188119"/>
                  </a:cubicBezTo>
                  <a:cubicBezTo>
                    <a:pt x="72086" y="185884"/>
                    <a:pt x="68754" y="185381"/>
                    <a:pt x="66730" y="183357"/>
                  </a:cubicBezTo>
                  <a:cubicBezTo>
                    <a:pt x="64706" y="181333"/>
                    <a:pt x="63555" y="178594"/>
                    <a:pt x="61968" y="176213"/>
                  </a:cubicBezTo>
                  <a:cubicBezTo>
                    <a:pt x="61174" y="172244"/>
                    <a:pt x="62072" y="167502"/>
                    <a:pt x="59587" y="164307"/>
                  </a:cubicBezTo>
                  <a:cubicBezTo>
                    <a:pt x="56073" y="159789"/>
                    <a:pt x="50062" y="157957"/>
                    <a:pt x="45299" y="154782"/>
                  </a:cubicBezTo>
                  <a:cubicBezTo>
                    <a:pt x="36065" y="148626"/>
                    <a:pt x="40871" y="150924"/>
                    <a:pt x="31012" y="147638"/>
                  </a:cubicBezTo>
                  <a:cubicBezTo>
                    <a:pt x="28631" y="145257"/>
                    <a:pt x="25119" y="143621"/>
                    <a:pt x="23868" y="140494"/>
                  </a:cubicBezTo>
                  <a:cubicBezTo>
                    <a:pt x="20066" y="130989"/>
                    <a:pt x="25119" y="123398"/>
                    <a:pt x="16724" y="116682"/>
                  </a:cubicBezTo>
                  <a:cubicBezTo>
                    <a:pt x="14764" y="115114"/>
                    <a:pt x="11825" y="115423"/>
                    <a:pt x="9580" y="114300"/>
                  </a:cubicBezTo>
                  <a:cubicBezTo>
                    <a:pt x="7021" y="113020"/>
                    <a:pt x="4818" y="111125"/>
                    <a:pt x="2437" y="109538"/>
                  </a:cubicBezTo>
                  <a:cubicBezTo>
                    <a:pt x="1643" y="107157"/>
                    <a:pt x="-358" y="104870"/>
                    <a:pt x="55" y="102394"/>
                  </a:cubicBezTo>
                  <a:cubicBezTo>
                    <a:pt x="525" y="99571"/>
                    <a:pt x="2664" y="97135"/>
                    <a:pt x="4818" y="95250"/>
                  </a:cubicBezTo>
                  <a:cubicBezTo>
                    <a:pt x="9125" y="91481"/>
                    <a:pt x="15057" y="89771"/>
                    <a:pt x="19105" y="85725"/>
                  </a:cubicBezTo>
                  <a:lnTo>
                    <a:pt x="14343" y="785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 flipV="1">
            <a:off x="4571981" y="3340823"/>
            <a:ext cx="975418" cy="7190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619314" y="2296568"/>
            <a:ext cx="564923" cy="2458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bject 20"/>
          <p:cNvSpPr txBox="1"/>
          <p:nvPr/>
        </p:nvSpPr>
        <p:spPr>
          <a:xfrm>
            <a:off x="7164283" y="2330589"/>
            <a:ext cx="1435474" cy="461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/>
            <a:r>
              <a:rPr lang="en-US" sz="971" b="1" spc="-13" dirty="0" smtClean="0">
                <a:solidFill>
                  <a:prstClr val="black"/>
                </a:solidFill>
                <a:cs typeface="Calibri"/>
              </a:rPr>
              <a:t>ACI Limited</a:t>
            </a:r>
          </a:p>
          <a:p>
            <a:pPr marL="11206" marR="11206"/>
            <a:r>
              <a:rPr lang="en-US" sz="971" spc="-9" dirty="0" smtClean="0">
                <a:solidFill>
                  <a:prstClr val="black"/>
                </a:solidFill>
                <a:cs typeface="Calibri"/>
              </a:rPr>
              <a:t>Dhaka, Bangladesh </a:t>
            </a:r>
          </a:p>
          <a:p>
            <a:pPr marL="11206" marR="11206"/>
            <a:r>
              <a:rPr lang="en-US" sz="971" spc="-9" dirty="0" smtClean="0">
                <a:solidFill>
                  <a:prstClr val="black"/>
                </a:solidFill>
                <a:cs typeface="Calibri"/>
              </a:rPr>
              <a:t>2015</a:t>
            </a:r>
            <a:endParaRPr lang="en-US" sz="971" dirty="0">
              <a:solidFill>
                <a:prstClr val="black"/>
              </a:solidFill>
              <a:cs typeface="Calibri"/>
            </a:endParaRPr>
          </a:p>
        </p:txBody>
      </p:sp>
      <p:cxnSp>
        <p:nvCxnSpPr>
          <p:cNvPr id="282" name="Straight Connector 281"/>
          <p:cNvCxnSpPr>
            <a:stCxn id="37" idx="1"/>
          </p:cNvCxnSpPr>
          <p:nvPr/>
        </p:nvCxnSpPr>
        <p:spPr>
          <a:xfrm flipH="1" flipV="1">
            <a:off x="5952184" y="2529970"/>
            <a:ext cx="990594" cy="81085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6391429" y="1758676"/>
            <a:ext cx="923771" cy="3392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1873188" y="2960894"/>
            <a:ext cx="1462821" cy="4346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851" y="2046318"/>
            <a:ext cx="651109" cy="271295"/>
          </a:xfrm>
          <a:prstGeom prst="rect">
            <a:avLst/>
          </a:prstGeom>
        </p:spPr>
      </p:pic>
      <p:sp>
        <p:nvSpPr>
          <p:cNvPr id="116" name="object 20"/>
          <p:cNvSpPr txBox="1"/>
          <p:nvPr/>
        </p:nvSpPr>
        <p:spPr>
          <a:xfrm>
            <a:off x="5271745" y="3072708"/>
            <a:ext cx="1435474" cy="461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/>
            <a:r>
              <a:rPr lang="en-US" sz="971" b="1" spc="-13" dirty="0" smtClean="0">
                <a:solidFill>
                  <a:prstClr val="black"/>
                </a:solidFill>
                <a:cs typeface="Calibri"/>
              </a:rPr>
              <a:t>Assessment underway </a:t>
            </a:r>
          </a:p>
          <a:p>
            <a:pPr marL="11206" marR="11206"/>
            <a:r>
              <a:rPr lang="en-US" sz="971" spc="-9" dirty="0" smtClean="0">
                <a:solidFill>
                  <a:prstClr val="black"/>
                </a:solidFill>
                <a:cs typeface="Calibri"/>
              </a:rPr>
              <a:t>2014/2015</a:t>
            </a:r>
            <a:endParaRPr lang="en-US" sz="971" dirty="0">
              <a:solidFill>
                <a:prstClr val="black"/>
              </a:solidFill>
              <a:cs typeface="Calibri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5446246" y="2072148"/>
            <a:ext cx="227678" cy="7231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736" y="3794634"/>
            <a:ext cx="675433" cy="15691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flipH="1" flipV="1">
            <a:off x="5973864" y="2524546"/>
            <a:ext cx="53604" cy="792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32206" y="4641634"/>
            <a:ext cx="3515264" cy="499867"/>
            <a:chOff x="650770" y="4528992"/>
            <a:chExt cx="3649995" cy="499867"/>
          </a:xfrm>
        </p:grpSpPr>
        <p:sp>
          <p:nvSpPr>
            <p:cNvPr id="25" name="Rectangle 24"/>
            <p:cNvSpPr/>
            <p:nvPr/>
          </p:nvSpPr>
          <p:spPr>
            <a:xfrm>
              <a:off x="650770" y="4591896"/>
              <a:ext cx="472487" cy="1513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50770" y="4812015"/>
              <a:ext cx="472487" cy="1513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6970" y="4528992"/>
              <a:ext cx="23657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Countries which have local production </a:t>
              </a:r>
              <a:endParaRPr lang="en-US" sz="105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63033" y="4767249"/>
              <a:ext cx="32377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smtClean="0"/>
                <a:t>Countries </a:t>
              </a:r>
              <a:r>
                <a:rPr lang="en-US" sz="1050" dirty="0" smtClean="0"/>
                <a:t>which decided to import the product</a:t>
              </a:r>
              <a:endParaRPr lang="en-US" sz="105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51012" y="5349524"/>
            <a:ext cx="6749259" cy="711032"/>
            <a:chOff x="1366221" y="5475684"/>
            <a:chExt cx="6749259" cy="711032"/>
          </a:xfrm>
        </p:grpSpPr>
        <p:grpSp>
          <p:nvGrpSpPr>
            <p:cNvPr id="32" name="Group 31"/>
            <p:cNvGrpSpPr/>
            <p:nvPr/>
          </p:nvGrpSpPr>
          <p:grpSpPr>
            <a:xfrm>
              <a:off x="1366221" y="5475684"/>
              <a:ext cx="6749259" cy="711032"/>
              <a:chOff x="1640588" y="5583401"/>
              <a:chExt cx="6749259" cy="56063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640588" y="5583401"/>
                <a:ext cx="6749259" cy="5606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bject 21"/>
              <p:cNvSpPr txBox="1"/>
              <p:nvPr/>
            </p:nvSpPr>
            <p:spPr>
              <a:xfrm>
                <a:off x="2791576" y="5682163"/>
                <a:ext cx="4758673" cy="3406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1206" marR="11206"/>
                <a:r>
                  <a:rPr lang="en-US" sz="1059" spc="-4" dirty="0" smtClean="0">
                    <a:solidFill>
                      <a:prstClr val="black"/>
                    </a:solidFill>
                    <a:cs typeface="Calibri"/>
                  </a:rPr>
                  <a:t>PATH </a:t>
                </a:r>
                <a:r>
                  <a:rPr lang="en-US" sz="1059" spc="-4" dirty="0">
                    <a:solidFill>
                      <a:prstClr val="black"/>
                    </a:solidFill>
                    <a:cs typeface="Calibri"/>
                  </a:rPr>
                  <a:t>and </a:t>
                </a:r>
                <a:r>
                  <a:rPr lang="en-US" sz="1059" spc="-4" dirty="0" smtClean="0">
                    <a:solidFill>
                      <a:prstClr val="black"/>
                    </a:solidFill>
                    <a:cs typeface="Calibri"/>
                  </a:rPr>
                  <a:t> the Promoting the Quality of Medicines </a:t>
                </a:r>
                <a:r>
                  <a:rPr lang="en-US" sz="1059" spc="-4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lang="en-US" sz="1059" spc="-4" dirty="0" smtClean="0">
                    <a:solidFill>
                      <a:prstClr val="black"/>
                    </a:solidFill>
                    <a:cs typeface="Calibri"/>
                  </a:rPr>
                  <a:t>(PQM) program implemented by the U</a:t>
                </a:r>
                <a:r>
                  <a:rPr sz="1059" dirty="0" smtClean="0">
                    <a:solidFill>
                      <a:prstClr val="black"/>
                    </a:solidFill>
                    <a:cs typeface="Calibri"/>
                  </a:rPr>
                  <a:t>S</a:t>
                </a:r>
                <a:r>
                  <a:rPr sz="1059" spc="4" dirty="0" smtClean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spc="-9" dirty="0" err="1" smtClean="0">
                    <a:solidFill>
                      <a:prstClr val="black"/>
                    </a:solidFill>
                    <a:cs typeface="Calibri"/>
                  </a:rPr>
                  <a:t>Pharma</a:t>
                </a:r>
                <a:r>
                  <a:rPr sz="1059" spc="-13" dirty="0" err="1" smtClean="0">
                    <a:solidFill>
                      <a:prstClr val="black"/>
                    </a:solidFill>
                    <a:cs typeface="Calibri"/>
                  </a:rPr>
                  <a:t>c</a:t>
                </a:r>
                <a:r>
                  <a:rPr sz="1059" spc="-4" dirty="0" err="1" smtClean="0">
                    <a:solidFill>
                      <a:prstClr val="black"/>
                    </a:solidFill>
                    <a:cs typeface="Calibri"/>
                  </a:rPr>
                  <a:t>o</a:t>
                </a:r>
                <a:r>
                  <a:rPr sz="1059" dirty="0" err="1" smtClean="0">
                    <a:solidFill>
                      <a:prstClr val="black"/>
                    </a:solidFill>
                    <a:cs typeface="Calibri"/>
                  </a:rPr>
                  <a:t>peia</a:t>
                </a:r>
                <a:r>
                  <a:rPr lang="en-US" sz="1059" dirty="0" err="1" smtClean="0">
                    <a:solidFill>
                      <a:prstClr val="black"/>
                    </a:solidFill>
                    <a:cs typeface="Calibri"/>
                  </a:rPr>
                  <a:t>l</a:t>
                </a:r>
                <a:r>
                  <a:rPr lang="en-US" sz="1059" dirty="0" smtClean="0">
                    <a:solidFill>
                      <a:prstClr val="black"/>
                    </a:solidFill>
                    <a:cs typeface="Calibri"/>
                  </a:rPr>
                  <a:t> Convention (USP) </a:t>
                </a:r>
                <a:r>
                  <a:rPr lang="en-US" sz="1059" dirty="0">
                    <a:solidFill>
                      <a:prstClr val="black"/>
                    </a:solidFill>
                    <a:cs typeface="Calibri"/>
                  </a:rPr>
                  <a:t>are working to establish loc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al</a:t>
                </a:r>
                <a:r>
                  <a:rPr sz="1059" spc="9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and </a:t>
                </a:r>
                <a:r>
                  <a:rPr sz="1059" spc="-22" dirty="0">
                    <a:solidFill>
                      <a:prstClr val="black"/>
                    </a:solidFill>
                    <a:cs typeface="Calibri"/>
                  </a:rPr>
                  <a:t>r</a:t>
                </a:r>
                <a:r>
                  <a:rPr sz="1059" spc="-9" dirty="0">
                    <a:solidFill>
                      <a:prstClr val="black"/>
                    </a:solidFill>
                    <a:cs typeface="Calibri"/>
                  </a:rPr>
                  <a:t>e</a:t>
                </a:r>
                <a:r>
                  <a:rPr sz="1059" spc="-13" dirty="0">
                    <a:solidFill>
                      <a:prstClr val="black"/>
                    </a:solidFill>
                    <a:cs typeface="Calibri"/>
                  </a:rPr>
                  <a:t>g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i</a:t>
                </a:r>
                <a:r>
                  <a:rPr sz="1059" spc="-4" dirty="0">
                    <a:solidFill>
                      <a:prstClr val="black"/>
                    </a:solidFill>
                    <a:cs typeface="Calibri"/>
                  </a:rPr>
                  <a:t>on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al</a:t>
                </a:r>
                <a:r>
                  <a:rPr sz="1059" spc="-4" dirty="0">
                    <a:solidFill>
                      <a:prstClr val="black"/>
                    </a:solidFill>
                    <a:cs typeface="Calibri"/>
                  </a:rPr>
                  <a:t> manu</a:t>
                </a:r>
                <a:r>
                  <a:rPr sz="1059" spc="-26" dirty="0">
                    <a:solidFill>
                      <a:prstClr val="black"/>
                    </a:solidFill>
                    <a:cs typeface="Calibri"/>
                  </a:rPr>
                  <a:t>f</a:t>
                </a:r>
                <a:r>
                  <a:rPr sz="1059" spc="-4" dirty="0">
                    <a:solidFill>
                      <a:prstClr val="black"/>
                    </a:solidFill>
                    <a:cs typeface="Calibri"/>
                  </a:rPr>
                  <a:t>acturin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g</a:t>
                </a:r>
                <a:r>
                  <a:rPr sz="1059" spc="-9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spc="-4" dirty="0">
                    <a:solidFill>
                      <a:prstClr val="black"/>
                    </a:solidFill>
                    <a:cs typeface="Calibri"/>
                  </a:rPr>
                  <a:t>hub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s</a:t>
                </a:r>
                <a:r>
                  <a:rPr sz="1059" spc="-9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spc="-22" dirty="0">
                    <a:solidFill>
                      <a:prstClr val="black"/>
                    </a:solidFill>
                    <a:cs typeface="Calibri"/>
                  </a:rPr>
                  <a:t>f</a:t>
                </a:r>
                <a:r>
                  <a:rPr sz="1059" spc="-4" dirty="0">
                    <a:solidFill>
                      <a:prstClr val="black"/>
                    </a:solidFill>
                    <a:cs typeface="Calibri"/>
                  </a:rPr>
                  <a:t>or </a:t>
                </a:r>
                <a:r>
                  <a:rPr lang="en-US" sz="1059" spc="-4" dirty="0" smtClean="0">
                    <a:solidFill>
                      <a:prstClr val="black"/>
                    </a:solidFill>
                    <a:cs typeface="Calibri"/>
                  </a:rPr>
                  <a:t>c</a:t>
                </a:r>
                <a:r>
                  <a:rPr sz="1059" spc="-4" dirty="0" smtClean="0">
                    <a:solidFill>
                      <a:prstClr val="black"/>
                    </a:solidFill>
                    <a:cs typeface="Calibri"/>
                  </a:rPr>
                  <a:t>hlorh</a:t>
                </a:r>
                <a:r>
                  <a:rPr sz="1059" spc="-18" dirty="0" smtClean="0">
                    <a:solidFill>
                      <a:prstClr val="black"/>
                    </a:solidFill>
                    <a:cs typeface="Calibri"/>
                  </a:rPr>
                  <a:t>e</a:t>
                </a:r>
                <a:r>
                  <a:rPr sz="1059" dirty="0" smtClean="0">
                    <a:solidFill>
                      <a:prstClr val="black"/>
                    </a:solidFill>
                    <a:cs typeface="Calibri"/>
                  </a:rPr>
                  <a:t>x</a:t>
                </a:r>
                <a:r>
                  <a:rPr sz="1059" spc="-4" dirty="0" smtClean="0">
                    <a:solidFill>
                      <a:prstClr val="black"/>
                    </a:solidFill>
                    <a:cs typeface="Calibri"/>
                  </a:rPr>
                  <a:t>idin</a:t>
                </a:r>
                <a:r>
                  <a:rPr sz="1059" dirty="0" smtClean="0">
                    <a:solidFill>
                      <a:prstClr val="black"/>
                    </a:solidFill>
                    <a:cs typeface="Calibri"/>
                  </a:rPr>
                  <a:t>e</a:t>
                </a:r>
                <a:r>
                  <a:rPr sz="1059" spc="-18" dirty="0" smtClean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in Asia</a:t>
                </a:r>
                <a:r>
                  <a:rPr sz="1059" spc="13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and</a:t>
                </a:r>
                <a:r>
                  <a:rPr sz="1059" spc="-9" dirty="0">
                    <a:solidFill>
                      <a:prstClr val="black"/>
                    </a:solidFill>
                    <a:cs typeface="Calibri"/>
                  </a:rPr>
                  <a:t> </a:t>
                </a:r>
                <a:r>
                  <a:rPr sz="1059" spc="-4" dirty="0">
                    <a:solidFill>
                      <a:prstClr val="black"/>
                    </a:solidFill>
                    <a:cs typeface="Calibri"/>
                  </a:rPr>
                  <a:t>Afri</a:t>
                </a:r>
                <a:r>
                  <a:rPr sz="1059" spc="-13" dirty="0">
                    <a:solidFill>
                      <a:prstClr val="black"/>
                    </a:solidFill>
                    <a:cs typeface="Calibri"/>
                  </a:rPr>
                  <a:t>c</a:t>
                </a:r>
                <a:r>
                  <a:rPr sz="1059" dirty="0">
                    <a:solidFill>
                      <a:prstClr val="black"/>
                    </a:solidFill>
                    <a:cs typeface="Calibri"/>
                  </a:rPr>
                  <a:t>a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3859" y="5697660"/>
                <a:ext cx="866508" cy="319240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51"/>
            <a:stretch/>
          </p:blipFill>
          <p:spPr>
            <a:xfrm>
              <a:off x="1449588" y="5629355"/>
              <a:ext cx="932122" cy="460813"/>
            </a:xfrm>
            <a:prstGeom prst="rect">
              <a:avLst/>
            </a:prstGeom>
          </p:spPr>
        </p:pic>
      </p:grp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1"/>
          <a:stretch/>
        </p:blipFill>
        <p:spPr>
          <a:xfrm>
            <a:off x="5290810" y="2752391"/>
            <a:ext cx="633941" cy="3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21" y="260824"/>
            <a:ext cx="878688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availability of 7.1% chlorhexidine digluconate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1" y="1544888"/>
            <a:ext cx="3815859" cy="44876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37609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UNICEF Supply Division </a:t>
            </a:r>
            <a:r>
              <a:rPr lang="en-US" sz="2000" dirty="0" smtClean="0">
                <a:solidFill>
                  <a:schemeClr val="tx1"/>
                </a:solidFill>
              </a:rPr>
              <a:t>catalogue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ACI Limited (Bangladesh)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36609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Gel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Drugfield Pharmaceuticals Ltd. (Nigeria)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Lomus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Pharmaceuticals Pvt. Ltd. (</a:t>
            </a:r>
            <a:r>
              <a:rPr lang="en-US" sz="2000" dirty="0" smtClean="0">
                <a:solidFill>
                  <a:schemeClr val="tx1"/>
                </a:solidFill>
              </a:rPr>
              <a:t>Nepal)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412" y="1909808"/>
            <a:ext cx="4450116" cy="295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3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60"/>
            <a:ext cx="7603724" cy="1143000"/>
          </a:xfrm>
        </p:spPr>
        <p:txBody>
          <a:bodyPr/>
          <a:lstStyle/>
          <a:p>
            <a:r>
              <a:rPr lang="en-US" dirty="0" smtClean="0"/>
              <a:t>Documents created for manufacturers, procurers, and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58" y="1601427"/>
            <a:ext cx="4727358" cy="471092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Monographs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Monograph for chlorhexidine gluconate topical solution included in </a:t>
            </a:r>
            <a:r>
              <a:rPr lang="en-US" sz="2000" i="1" dirty="0" smtClean="0">
                <a:solidFill>
                  <a:schemeClr val="tx1"/>
                </a:solidFill>
              </a:rPr>
              <a:t>USP-NF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Monograph for chlorhexidine gluconate topical gel currently available for public comment in </a:t>
            </a:r>
            <a:r>
              <a:rPr lang="en-US" sz="2000" i="1" dirty="0" smtClean="0">
                <a:solidFill>
                  <a:schemeClr val="tx1"/>
                </a:solidFill>
              </a:rPr>
              <a:t>PF</a:t>
            </a:r>
            <a:r>
              <a:rPr lang="en-US" sz="2000" dirty="0" smtClean="0">
                <a:solidFill>
                  <a:schemeClr val="tx1"/>
                </a:solidFill>
              </a:rPr>
              <a:t> on USP website.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Standardized patient information leaflet.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Key consideration for procurers.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59" t="8495" r="30606" b="4591"/>
          <a:stretch/>
        </p:blipFill>
        <p:spPr>
          <a:xfrm>
            <a:off x="5639526" y="1158079"/>
            <a:ext cx="2943428" cy="33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120" t="12626" r="32223" b="5039"/>
          <a:stretch/>
        </p:blipFill>
        <p:spPr>
          <a:xfrm rot="21149284">
            <a:off x="5144416" y="2127367"/>
            <a:ext cx="2674705" cy="347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1001">
            <a:off x="5978655" y="2634753"/>
            <a:ext cx="2644842" cy="345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0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ular Callout 6"/>
          <p:cNvSpPr>
            <a:spLocks noChangeArrowheads="1"/>
          </p:cNvSpPr>
          <p:nvPr/>
        </p:nvSpPr>
        <p:spPr bwMode="auto">
          <a:xfrm>
            <a:off x="4191000" y="1371600"/>
            <a:ext cx="1219200" cy="3810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333333"/>
              </a:solidFill>
            </a:endParaRPr>
          </a:p>
        </p:txBody>
      </p:sp>
      <p:sp>
        <p:nvSpPr>
          <p:cNvPr id="21508" name="Rectangular Callout 7"/>
          <p:cNvSpPr>
            <a:spLocks noChangeArrowheads="1"/>
          </p:cNvSpPr>
          <p:nvPr/>
        </p:nvSpPr>
        <p:spPr bwMode="auto">
          <a:xfrm rot="5400000">
            <a:off x="3557588" y="1981200"/>
            <a:ext cx="1752600" cy="457200"/>
          </a:xfrm>
          <a:prstGeom prst="wedgeRectCallout">
            <a:avLst>
              <a:gd name="adj1" fmla="val -20000"/>
              <a:gd name="adj2" fmla="val 200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47650" y="254000"/>
            <a:ext cx="862114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E47823"/>
                </a:solidFill>
                <a:latin typeface="Open Sans"/>
                <a:ea typeface="+mj-ea"/>
              </a:rPr>
              <a:t>CWG technical assistance page </a:t>
            </a:r>
            <a:r>
              <a:rPr lang="en-US" sz="2000" dirty="0">
                <a:solidFill>
                  <a:srgbClr val="595959"/>
                </a:solidFill>
                <a:latin typeface="Open Sans"/>
                <a:hlinkClick r:id="rId2"/>
              </a:rPr>
              <a:t>http://www.healthynewbornnetwork.org/page/chlorhexidine-umbilical-cord-care-hub</a:t>
            </a:r>
            <a:r>
              <a:rPr lang="en-US" sz="2000" dirty="0">
                <a:solidFill>
                  <a:srgbClr val="595959"/>
                </a:solidFill>
                <a:latin typeface="Open Sans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181" t="16038" r="24660" b="34256"/>
          <a:stretch/>
        </p:blipFill>
        <p:spPr>
          <a:xfrm>
            <a:off x="217100" y="1615928"/>
            <a:ext cx="8890776" cy="465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5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33400" y="1047564"/>
            <a:ext cx="8229600" cy="510558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Thank you!</a:t>
            </a:r>
          </a:p>
          <a:p>
            <a:pPr marL="0" indent="0" algn="ctr">
              <a:buFontTx/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Mutsumi Metzler, PATH</a:t>
            </a:r>
          </a:p>
          <a:p>
            <a:pPr marL="0" indent="0" algn="ctr"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Patricia Coffey, PATH</a:t>
            </a:r>
          </a:p>
          <a:p>
            <a:pPr marL="0" indent="0" algn="ctr"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Lawrence Evans, USP/PQM</a:t>
            </a:r>
          </a:p>
          <a:p>
            <a:pPr marL="0" indent="0" algn="ctr"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http://www.healthynewbornnetwork.org/page/chlorhexidine-umbilical-cord-care-hub</a:t>
            </a:r>
            <a:r>
              <a:rPr lang="en-US" dirty="0"/>
              <a:t> </a:t>
            </a:r>
          </a:p>
          <a:p>
            <a:pPr algn="ctr"/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400800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D9D9D9"/>
                </a:solidFill>
              </a:rPr>
              <a:t>Page </a:t>
            </a:r>
            <a:fld id="{5332C951-A3A2-4F5F-A5FC-1C4A202FD1F1}" type="slidenum">
              <a:rPr lang="en-US" altLang="en-US" sz="1000">
                <a:solidFill>
                  <a:srgbClr val="D9D9D9"/>
                </a:solidFill>
              </a:rPr>
              <a:pPr eaLnBrk="1" hangingPunct="1"/>
              <a:t>14</a:t>
            </a:fld>
            <a:endParaRPr lang="en-US" altLang="en-US" sz="100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supply-side 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3256" y="1508760"/>
            <a:ext cx="7649844" cy="15912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Working with a global manufacturer.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Working with local/regional manufacturers and establishing regional production hubs in selected countries.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local/regional manufacturers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22400"/>
            <a:ext cx="8083118" cy="45259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Increasing production capability and capacity in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low-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middle-income countries (LMICs).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Existence of </a:t>
            </a:r>
            <a:r>
              <a:rPr lang="en-US" sz="2400" dirty="0">
                <a:solidFill>
                  <a:schemeClr val="tx1"/>
                </a:solidFill>
              </a:rPr>
              <a:t>manufacturers with regional distribution </a:t>
            </a:r>
            <a:r>
              <a:rPr lang="en-US" sz="2400" dirty="0" smtClean="0">
                <a:solidFill>
                  <a:schemeClr val="tx1"/>
                </a:solidFill>
              </a:rPr>
              <a:t>network.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Opportunities for further local capacity </a:t>
            </a:r>
            <a:r>
              <a:rPr lang="en-US" sz="2400" dirty="0" smtClean="0">
                <a:solidFill>
                  <a:schemeClr val="tx1"/>
                </a:solidFill>
              </a:rPr>
              <a:t>development.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Product characteristics suitable for local </a:t>
            </a:r>
            <a:r>
              <a:rPr lang="en-US" sz="2400" dirty="0" smtClean="0">
                <a:solidFill>
                  <a:schemeClr val="tx1"/>
                </a:solidFill>
              </a:rPr>
              <a:t>production.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Tailoring to local </a:t>
            </a:r>
            <a:r>
              <a:rPr lang="en-US" sz="2400" dirty="0" smtClean="0">
                <a:solidFill>
                  <a:schemeClr val="tx1"/>
                </a:solidFill>
              </a:rPr>
              <a:t>needs </a:t>
            </a:r>
            <a:r>
              <a:rPr lang="en-US" sz="2400" dirty="0">
                <a:solidFill>
                  <a:schemeClr val="tx1"/>
                </a:solidFill>
              </a:rPr>
              <a:t>(e.g., packaging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5760"/>
            <a:ext cx="8234039" cy="1143000"/>
          </a:xfrm>
        </p:spPr>
        <p:txBody>
          <a:bodyPr/>
          <a:lstStyle/>
          <a:p>
            <a:r>
              <a:rPr lang="en-US" dirty="0" smtClean="0"/>
              <a:t>Ensuring product quality is a multi-layered and multi-disciplinary effort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35308"/>
              </p:ext>
            </p:extLst>
          </p:nvPr>
        </p:nvGraphicFramePr>
        <p:xfrm>
          <a:off x="461639" y="2417871"/>
          <a:ext cx="8225161" cy="377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3064040" y="435280"/>
            <a:ext cx="327081" cy="5413147"/>
          </a:xfrm>
          <a:prstGeom prst="leftBrac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6052" y="2464319"/>
            <a:ext cx="242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Manufacturers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4384421" y="-1794211"/>
            <a:ext cx="376810" cy="8103637"/>
          </a:xfrm>
          <a:prstGeom prst="leftBrac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4149" y="1597761"/>
            <a:ext cx="297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Regulatory authority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7151380" y="1820359"/>
            <a:ext cx="315404" cy="2631121"/>
          </a:xfrm>
          <a:prstGeom prst="leftBrace">
            <a:avLst/>
          </a:pr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52599" y="2525778"/>
            <a:ext cx="283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Procurers and providers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Chlorhexidine Working Group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99" y="1422400"/>
            <a:ext cx="7747863" cy="45259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Select and work </a:t>
            </a:r>
            <a:r>
              <a:rPr lang="en-US" sz="2400" dirty="0">
                <a:solidFill>
                  <a:schemeClr val="tx1"/>
                </a:solidFill>
              </a:rPr>
              <a:t>with qualified and committed manufacturers in countries where local production is feasible.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Develop standard information and materials for use by manufacturers, regulators, and procurers.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Three major steps to establish supply of quality product in LMICs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683587"/>
              </p:ext>
            </p:extLst>
          </p:nvPr>
        </p:nvGraphicFramePr>
        <p:xfrm>
          <a:off x="457200" y="2052961"/>
          <a:ext cx="8350102" cy="38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2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Assessing the optimal way to establish product supply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258185"/>
              </p:ext>
            </p:extLst>
          </p:nvPr>
        </p:nvGraphicFramePr>
        <p:xfrm>
          <a:off x="457201" y="2052961"/>
          <a:ext cx="2774272" cy="38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3790765" y="2100680"/>
            <a:ext cx="5060272" cy="3808521"/>
          </a:xfrm>
          <a:prstGeom prst="wedgeRectCallout">
            <a:avLst>
              <a:gd name="adj1" fmla="val -61457"/>
              <a:gd name="adj2" fmla="val -407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Capability and capacity of pharmaceutical companies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/>
              <a:t>Strength of </a:t>
            </a:r>
            <a:r>
              <a:rPr lang="en-US" sz="2000" dirty="0"/>
              <a:t>pharmaceutical </a:t>
            </a:r>
            <a:r>
              <a:rPr lang="en-US" sz="2000" dirty="0" smtClean="0"/>
              <a:t>industry.</a:t>
            </a:r>
            <a:endParaRPr lang="en-US" sz="2000" dirty="0"/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/>
              <a:t>Experience </a:t>
            </a:r>
            <a:r>
              <a:rPr lang="en-US" sz="2000" dirty="0"/>
              <a:t>in producing </a:t>
            </a:r>
            <a:r>
              <a:rPr lang="en-US" sz="2000" dirty="0" smtClean="0"/>
              <a:t>gels and/or solutions or chlorhexidine-based products.</a:t>
            </a:r>
            <a:endParaRPr lang="en-US" sz="2000" dirty="0"/>
          </a:p>
          <a:p>
            <a:r>
              <a:rPr lang="en-US" sz="2000" b="1" dirty="0"/>
              <a:t>Affordability</a:t>
            </a:r>
          </a:p>
          <a:p>
            <a:pPr marL="231775" lvl="1" indent="-230188">
              <a:buFont typeface="Arial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omestic market size.</a:t>
            </a:r>
            <a:endParaRPr lang="en-US" sz="2000" dirty="0"/>
          </a:p>
          <a:p>
            <a:pPr marL="231775" lvl="1" indent="-230188">
              <a:buFont typeface="Arial" pitchFamily="34" charset="0"/>
              <a:buChar char="•"/>
            </a:pPr>
            <a:r>
              <a:rPr lang="en-US" sz="2000" dirty="0"/>
              <a:t>Duties on imported API and other </a:t>
            </a:r>
            <a:r>
              <a:rPr lang="en-US" sz="2000" dirty="0" smtClean="0"/>
              <a:t>raw materials.</a:t>
            </a:r>
            <a:endParaRPr lang="en-US" sz="2000" dirty="0"/>
          </a:p>
          <a:p>
            <a:r>
              <a:rPr lang="en-US" sz="2000" b="1" dirty="0"/>
              <a:t>Sustainability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omestic </a:t>
            </a:r>
            <a:r>
              <a:rPr lang="en-US" sz="2000" smtClean="0"/>
              <a:t>market size.</a:t>
            </a:r>
            <a:endParaRPr lang="en-US" sz="2000" dirty="0"/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/>
              <a:t>Possibility of </a:t>
            </a:r>
            <a:r>
              <a:rPr lang="en-US" sz="2000" dirty="0" smtClean="0"/>
              <a:t>exporting.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45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Selecting qualified and committed manufacturers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86559"/>
              </p:ext>
            </p:extLst>
          </p:nvPr>
        </p:nvGraphicFramePr>
        <p:xfrm>
          <a:off x="457201" y="2052961"/>
          <a:ext cx="2774272" cy="38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3790764" y="2176881"/>
            <a:ext cx="4896035" cy="2966620"/>
          </a:xfrm>
          <a:prstGeom prst="wedgeRectCallout">
            <a:avLst>
              <a:gd name="adj1" fmla="val -62637"/>
              <a:gd name="adj2" fmla="val 132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Issue an expression of interest (EOI).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Send a questionnaire to manufacturers who respond to the EOI to select a short list of manufacturers.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Perform on-site manufacturing facility assessment and business due diligence to select manufacturers that qualify </a:t>
            </a:r>
            <a:r>
              <a:rPr lang="en-US" sz="2000" dirty="0" smtClean="0"/>
              <a:t>for further </a:t>
            </a:r>
            <a:r>
              <a:rPr lang="en-US" sz="2000" dirty="0"/>
              <a:t>technical assistance.</a:t>
            </a:r>
          </a:p>
        </p:txBody>
      </p:sp>
    </p:spTree>
    <p:extLst>
      <p:ext uri="{BB962C8B-B14F-4D97-AF65-F5344CB8AC3E}">
        <p14:creationId xmlns:p14="http://schemas.microsoft.com/office/powerpoint/2010/main" val="29458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Assisting manufactures until product registration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30367"/>
              </p:ext>
            </p:extLst>
          </p:nvPr>
        </p:nvGraphicFramePr>
        <p:xfrm>
          <a:off x="457201" y="2052961"/>
          <a:ext cx="2774272" cy="38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3746500" y="2052960"/>
            <a:ext cx="5078627" cy="3281039"/>
          </a:xfrm>
          <a:prstGeom prst="wedgeRectCallout">
            <a:avLst>
              <a:gd name="adj1" fmla="val -58753"/>
              <a:gd name="adj2" fmla="val 553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Perform </a:t>
            </a:r>
            <a:r>
              <a:rPr lang="en-US" sz="2000" dirty="0"/>
              <a:t>in-depth GMP assessment and </a:t>
            </a:r>
            <a:r>
              <a:rPr lang="en-US" sz="2000" dirty="0" smtClean="0"/>
              <a:t>create corrective and preventive action (CAPA) plans. 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Follow up with manufacturers to ensure that </a:t>
            </a:r>
            <a:r>
              <a:rPr lang="en-US" sz="2000" dirty="0" smtClean="0"/>
              <a:t>CAPA </a:t>
            </a:r>
            <a:r>
              <a:rPr lang="en-US" sz="2000" dirty="0"/>
              <a:t>plans are properly implemented.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Assist with product development if required.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Assist </a:t>
            </a:r>
            <a:r>
              <a:rPr lang="en-US" sz="2000" dirty="0"/>
              <a:t>creation and submission of regulatory dossiers if required. </a:t>
            </a:r>
          </a:p>
        </p:txBody>
      </p:sp>
    </p:spTree>
    <p:extLst>
      <p:ext uri="{BB962C8B-B14F-4D97-AF65-F5344CB8AC3E}">
        <p14:creationId xmlns:p14="http://schemas.microsoft.com/office/powerpoint/2010/main" val="25745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heme" id="{E6CE8DA9-1497-40A9-BB2F-5FB6A093DA5B}" vid="{0F59ACC6-9C5D-46D3-9403-67FDAF8267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906</TotalTime>
  <Words>652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Open Sans</vt:lpstr>
      <vt:lpstr>Times New Roman</vt:lpstr>
      <vt:lpstr>Wingdings</vt:lpstr>
      <vt:lpstr>PowerPoint Theme</vt:lpstr>
      <vt:lpstr>Global Maternal Newborn Health Conference October 2015  Mutsumi Metzler PATH</vt:lpstr>
      <vt:lpstr>Major supply-side strategies</vt:lpstr>
      <vt:lpstr>Working with local/regional manufacturers</vt:lpstr>
      <vt:lpstr>Ensuring product quality is a multi-layered and multi-disciplinary effort</vt:lpstr>
      <vt:lpstr>Chlorhexidine Working Group approach</vt:lpstr>
      <vt:lpstr>Three major steps to establish supply of quality product in LMICs</vt:lpstr>
      <vt:lpstr>Assessing the optimal way to establish product supply</vt:lpstr>
      <vt:lpstr>Selecting qualified and committed manufacturers</vt:lpstr>
      <vt:lpstr>Assisting manufactures until product registration</vt:lpstr>
      <vt:lpstr>PowerPoint Presentation</vt:lpstr>
      <vt:lpstr>Commercial availability of 7.1% chlorhexidine digluconate</vt:lpstr>
      <vt:lpstr>Documents created for manufacturers, procurers, and regulators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elements for successful introduction and scale of chlorhexidine for umbilical cord care</dc:title>
  <dc:creator>Brown, Siobhan</dc:creator>
  <cp:lastModifiedBy>Brown, Siobhan</cp:lastModifiedBy>
  <cp:revision>77</cp:revision>
  <dcterms:created xsi:type="dcterms:W3CDTF">2015-10-09T19:32:38Z</dcterms:created>
  <dcterms:modified xsi:type="dcterms:W3CDTF">2015-10-30T21:57:28Z</dcterms:modified>
</cp:coreProperties>
</file>