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694" r:id="rId2"/>
    <p:sldMasterId id="2147483719" r:id="rId3"/>
    <p:sldMasterId id="2147483731" r:id="rId4"/>
  </p:sldMasterIdLst>
  <p:notesMasterIdLst>
    <p:notesMasterId r:id="rId25"/>
  </p:notesMasterIdLst>
  <p:handoutMasterIdLst>
    <p:handoutMasterId r:id="rId26"/>
  </p:handoutMasterIdLst>
  <p:sldIdLst>
    <p:sldId id="595" r:id="rId5"/>
    <p:sldId id="592" r:id="rId6"/>
    <p:sldId id="598" r:id="rId7"/>
    <p:sldId id="599" r:id="rId8"/>
    <p:sldId id="597" r:id="rId9"/>
    <p:sldId id="596" r:id="rId10"/>
    <p:sldId id="603" r:id="rId11"/>
    <p:sldId id="600" r:id="rId12"/>
    <p:sldId id="601" r:id="rId13"/>
    <p:sldId id="604" r:id="rId14"/>
    <p:sldId id="606" r:id="rId15"/>
    <p:sldId id="607" r:id="rId16"/>
    <p:sldId id="608" r:id="rId17"/>
    <p:sldId id="565" r:id="rId18"/>
    <p:sldId id="584" r:id="rId19"/>
    <p:sldId id="559" r:id="rId20"/>
    <p:sldId id="593" r:id="rId21"/>
    <p:sldId id="609" r:id="rId22"/>
    <p:sldId id="610" r:id="rId23"/>
    <p:sldId id="602" r:id="rId24"/>
  </p:sldIdLst>
  <p:sldSz cx="9602788" cy="6858000"/>
  <p:notesSz cx="7010400" cy="9296400"/>
  <p:custDataLst>
    <p:tags r:id="rId27"/>
  </p:custDataLst>
  <p:defaultTextStyle>
    <a:defPPr>
      <a:defRPr lang="en-GB"/>
    </a:defPPr>
    <a:lvl1pPr algn="ctr" rtl="0" fontAlgn="base">
      <a:defRPr sz="1400" kern="1200">
        <a:solidFill>
          <a:schemeClr val="tx1"/>
        </a:solidFill>
        <a:latin typeface="+mn-lt"/>
        <a:ea typeface="+mn-ea"/>
        <a:cs typeface="+mn-cs"/>
      </a:defRPr>
    </a:lvl1pPr>
    <a:lvl2pPr marL="457152" algn="ctr" rtl="0" fontAlgn="base">
      <a:defRPr sz="1400" kern="1200">
        <a:solidFill>
          <a:schemeClr val="tx1"/>
        </a:solidFill>
        <a:latin typeface="+mn-lt"/>
        <a:ea typeface="+mn-ea"/>
        <a:cs typeface="+mn-cs"/>
      </a:defRPr>
    </a:lvl2pPr>
    <a:lvl3pPr marL="914304" algn="ctr" rtl="0" fontAlgn="base">
      <a:defRPr sz="1400" kern="1200">
        <a:solidFill>
          <a:schemeClr val="tx1"/>
        </a:solidFill>
        <a:latin typeface="+mn-lt"/>
        <a:ea typeface="+mn-ea"/>
        <a:cs typeface="+mn-cs"/>
      </a:defRPr>
    </a:lvl3pPr>
    <a:lvl4pPr marL="1371456" algn="ctr" rtl="0" fontAlgn="base">
      <a:defRPr sz="1400" kern="1200">
        <a:solidFill>
          <a:schemeClr val="tx1"/>
        </a:solidFill>
        <a:latin typeface="+mn-lt"/>
        <a:ea typeface="+mn-ea"/>
        <a:cs typeface="+mn-cs"/>
      </a:defRPr>
    </a:lvl4pPr>
    <a:lvl5pPr marL="1828608" algn="ctr" rtl="0" fontAlgn="base">
      <a:defRPr sz="1400" kern="1200">
        <a:solidFill>
          <a:schemeClr val="tx1"/>
        </a:solidFill>
        <a:latin typeface="+mn-lt"/>
        <a:ea typeface="+mn-ea"/>
        <a:cs typeface="+mn-cs"/>
      </a:defRPr>
    </a:lvl5pPr>
    <a:lvl6pPr marL="2285760" algn="l" defTabSz="914304" rtl="0" eaLnBrk="1" latinLnBrk="0" hangingPunct="1">
      <a:defRPr sz="1400" kern="1200">
        <a:solidFill>
          <a:schemeClr val="tx1"/>
        </a:solidFill>
        <a:latin typeface="+mn-lt"/>
        <a:ea typeface="+mn-ea"/>
        <a:cs typeface="+mn-cs"/>
      </a:defRPr>
    </a:lvl6pPr>
    <a:lvl7pPr marL="2742912" algn="l" defTabSz="914304" rtl="0" eaLnBrk="1" latinLnBrk="0" hangingPunct="1">
      <a:defRPr sz="1400" kern="1200">
        <a:solidFill>
          <a:schemeClr val="tx1"/>
        </a:solidFill>
        <a:latin typeface="+mn-lt"/>
        <a:ea typeface="+mn-ea"/>
        <a:cs typeface="+mn-cs"/>
      </a:defRPr>
    </a:lvl7pPr>
    <a:lvl8pPr marL="3200065" algn="l" defTabSz="914304" rtl="0" eaLnBrk="1" latinLnBrk="0" hangingPunct="1">
      <a:defRPr sz="1400" kern="1200">
        <a:solidFill>
          <a:schemeClr val="tx1"/>
        </a:solidFill>
        <a:latin typeface="+mn-lt"/>
        <a:ea typeface="+mn-ea"/>
        <a:cs typeface="+mn-cs"/>
      </a:defRPr>
    </a:lvl8pPr>
    <a:lvl9pPr marL="3657217" algn="l" defTabSz="914304"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BD9"/>
    <a:srgbClr val="EBD1D1"/>
    <a:srgbClr val="FEE2B8"/>
    <a:srgbClr val="8A0D00"/>
    <a:srgbClr val="56987C"/>
    <a:srgbClr val="FDBD5F"/>
    <a:srgbClr val="221951"/>
    <a:srgbClr val="740000"/>
    <a:srgbClr val="CE8C79"/>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657" autoAdjust="0"/>
    <p:restoredTop sz="81162" autoAdjust="0"/>
  </p:normalViewPr>
  <p:slideViewPr>
    <p:cSldViewPr snapToGrid="0" showGuides="1">
      <p:cViewPr>
        <p:scale>
          <a:sx n="81" d="100"/>
          <a:sy n="81" d="100"/>
        </p:scale>
        <p:origin x="-1170" y="60"/>
      </p:cViewPr>
      <p:guideLst>
        <p:guide orient="horz" pos="2160"/>
        <p:guide pos="5647"/>
      </p:guideLst>
    </p:cSldViewPr>
  </p:slideViewPr>
  <p:notesTextViewPr>
    <p:cViewPr>
      <p:scale>
        <a:sx n="100" d="100"/>
        <a:sy n="100" d="100"/>
      </p:scale>
      <p:origin x="0" y="0"/>
    </p:cViewPr>
  </p:notesTextViewPr>
  <p:sorterViewPr>
    <p:cViewPr>
      <p:scale>
        <a:sx n="90" d="100"/>
        <a:sy n="90" d="100"/>
      </p:scale>
      <p:origin x="0" y="210"/>
    </p:cViewPr>
  </p:sorterViewPr>
  <p:notesViewPr>
    <p:cSldViewPr snapToGrid="0" showGuides="1">
      <p:cViewPr varScale="1">
        <p:scale>
          <a:sx n="49" d="100"/>
          <a:sy n="49" d="100"/>
        </p:scale>
        <p:origin x="-2940" y="-96"/>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ln>
              <a:solidFill>
                <a:sysClr val="windowText" lastClr="000000"/>
              </a:solidFill>
            </a:ln>
          </c:spPr>
          <c:dPt>
            <c:idx val="0"/>
            <c:bubble3D val="0"/>
            <c:spPr>
              <a:solidFill>
                <a:srgbClr val="9183D8">
                  <a:lumMod val="75000"/>
                </a:srgbClr>
              </a:solidFill>
              <a:ln>
                <a:solidFill>
                  <a:sysClr val="windowText" lastClr="000000"/>
                </a:solidFill>
              </a:ln>
            </c:spPr>
          </c:dPt>
          <c:dPt>
            <c:idx val="1"/>
            <c:bubble3D val="0"/>
            <c:spPr>
              <a:solidFill>
                <a:srgbClr val="9183D8">
                  <a:lumMod val="20000"/>
                  <a:lumOff val="80000"/>
                </a:srgbClr>
              </a:solidFill>
              <a:ln>
                <a:solidFill>
                  <a:sysClr val="windowText" lastClr="000000"/>
                </a:solidFill>
              </a:ln>
            </c:spPr>
          </c:dPt>
          <c:dPt>
            <c:idx val="2"/>
            <c:bubble3D val="0"/>
            <c:spPr>
              <a:solidFill>
                <a:srgbClr val="9183D8">
                  <a:lumMod val="75000"/>
                </a:srgbClr>
              </a:solidFill>
              <a:ln>
                <a:solidFill>
                  <a:sysClr val="windowText" lastClr="000000"/>
                </a:solidFill>
              </a:ln>
            </c:spPr>
          </c:dPt>
          <c:dPt>
            <c:idx val="3"/>
            <c:bubble3D val="0"/>
            <c:spPr>
              <a:solidFill>
                <a:srgbClr val="9183D8">
                  <a:lumMod val="20000"/>
                  <a:lumOff val="80000"/>
                </a:srgbClr>
              </a:solidFill>
              <a:ln>
                <a:solidFill>
                  <a:sysClr val="windowText" lastClr="000000"/>
                </a:solidFill>
              </a:ln>
            </c:spPr>
          </c:dPt>
          <c:dPt>
            <c:idx val="4"/>
            <c:bubble3D val="0"/>
            <c:spPr>
              <a:solidFill>
                <a:srgbClr val="9183D8">
                  <a:lumMod val="75000"/>
                </a:srgbClr>
              </a:solidFill>
              <a:ln>
                <a:solidFill>
                  <a:sysClr val="windowText" lastClr="000000"/>
                </a:solidFill>
              </a:ln>
            </c:spPr>
          </c:dPt>
          <c:dPt>
            <c:idx val="5"/>
            <c:bubble3D val="0"/>
            <c:spPr>
              <a:solidFill>
                <a:srgbClr val="9183D8">
                  <a:lumMod val="20000"/>
                  <a:lumOff val="80000"/>
                </a:srgbClr>
              </a:solidFill>
              <a:ln>
                <a:solidFill>
                  <a:sysClr val="windowText" lastClr="000000"/>
                </a:solidFill>
              </a:ln>
            </c:spPr>
          </c:dPt>
          <c:dPt>
            <c:idx val="6"/>
            <c:bubble3D val="0"/>
            <c:spPr>
              <a:solidFill>
                <a:srgbClr val="9183D8">
                  <a:lumMod val="20000"/>
                  <a:lumOff val="80000"/>
                </a:srgbClr>
              </a:solidFill>
              <a:ln>
                <a:solidFill>
                  <a:sysClr val="windowText" lastClr="000000"/>
                </a:solidFill>
              </a:ln>
            </c:spPr>
          </c:dPt>
          <c:dPt>
            <c:idx val="7"/>
            <c:bubble3D val="0"/>
            <c:spPr>
              <a:solidFill>
                <a:srgbClr val="FFFFFF">
                  <a:lumMod val="65000"/>
                </a:srgbClr>
              </a:solidFill>
              <a:ln>
                <a:solidFill>
                  <a:sysClr val="windowText" lastClr="000000"/>
                </a:solidFill>
              </a:ln>
            </c:spPr>
          </c:dPt>
          <c:dLbls>
            <c:dLbl>
              <c:idx val="1"/>
              <c:layout>
                <c:manualLayout>
                  <c:x val="5.6368110236220473E-2"/>
                  <c:y val="3.3564814814814818E-2"/>
                </c:manualLayout>
              </c:layout>
              <c:tx>
                <c:rich>
                  <a:bodyPr/>
                  <a:lstStyle/>
                  <a:p>
                    <a:pPr>
                      <a:defRPr sz="1200" b="1">
                        <a:solidFill>
                          <a:schemeClr val="tx2"/>
                        </a:solidFill>
                      </a:defRPr>
                    </a:pPr>
                    <a:r>
                      <a:rPr lang="en-US" sz="1200" dirty="0">
                        <a:solidFill>
                          <a:schemeClr val="tx2">
                            <a:lumMod val="75000"/>
                          </a:schemeClr>
                        </a:solidFill>
                      </a:rPr>
                      <a:t>Preterm birth complications
11%</a:t>
                    </a:r>
                  </a:p>
                </c:rich>
              </c:tx>
              <c:spPr/>
              <c:showLegendKey val="0"/>
              <c:showVal val="0"/>
              <c:showCatName val="1"/>
              <c:showSerName val="0"/>
              <c:showPercent val="1"/>
              <c:showBubbleSize val="0"/>
            </c:dLbl>
            <c:dLbl>
              <c:idx val="2"/>
              <c:layout>
                <c:manualLayout>
                  <c:x val="5.5614502559803596E-2"/>
                  <c:y val="1.5739373566648864E-2"/>
                </c:manualLayout>
              </c:layout>
              <c:showLegendKey val="0"/>
              <c:showVal val="0"/>
              <c:showCatName val="1"/>
              <c:showSerName val="0"/>
              <c:showPercent val="1"/>
              <c:showBubbleSize val="0"/>
            </c:dLbl>
            <c:dLbl>
              <c:idx val="3"/>
              <c:layout>
                <c:manualLayout>
                  <c:x val="1.7028232687644081E-2"/>
                  <c:y val="-1.2164370633428201E-2"/>
                </c:manualLayout>
              </c:layout>
              <c:showLegendKey val="0"/>
              <c:showVal val="0"/>
              <c:showCatName val="1"/>
              <c:showSerName val="0"/>
              <c:showPercent val="1"/>
              <c:showBubbleSize val="0"/>
            </c:dLbl>
            <c:dLbl>
              <c:idx val="4"/>
              <c:layout>
                <c:manualLayout>
                  <c:x val="4.6671057752761896E-2"/>
                  <c:y val="2.5829652648970743E-2"/>
                </c:manualLayout>
              </c:layout>
              <c:showLegendKey val="0"/>
              <c:showVal val="0"/>
              <c:showCatName val="1"/>
              <c:showSerName val="0"/>
              <c:showPercent val="1"/>
              <c:showBubbleSize val="0"/>
            </c:dLbl>
            <c:dLbl>
              <c:idx val="5"/>
              <c:layout>
                <c:manualLayout>
                  <c:x val="2.4736374072337468E-2"/>
                  <c:y val="9.6737719424058191E-2"/>
                </c:manualLayout>
              </c:layout>
              <c:showLegendKey val="0"/>
              <c:showVal val="0"/>
              <c:showCatName val="1"/>
              <c:showSerName val="0"/>
              <c:showPercent val="1"/>
              <c:showBubbleSize val="0"/>
            </c:dLbl>
            <c:dLbl>
              <c:idx val="6"/>
              <c:layout>
                <c:manualLayout>
                  <c:x val="6.8001956029269898E-4"/>
                  <c:y val="0.18164297543339539"/>
                </c:manualLayout>
              </c:layout>
              <c:tx>
                <c:rich>
                  <a:bodyPr/>
                  <a:lstStyle/>
                  <a:p>
                    <a:r>
                      <a:rPr lang="en-US" sz="1000"/>
                      <a:t>Diarrhoea
&lt;1%</a:t>
                    </a:r>
                    <a:endParaRPr lang="en-US"/>
                  </a:p>
                </c:rich>
              </c:tx>
              <c:showLegendKey val="0"/>
              <c:showVal val="0"/>
              <c:showCatName val="1"/>
              <c:showSerName val="0"/>
              <c:showPercent val="1"/>
              <c:showBubbleSize val="0"/>
            </c:dLbl>
            <c:dLbl>
              <c:idx val="7"/>
              <c:layout>
                <c:manualLayout>
                  <c:x val="0.18951268924084108"/>
                  <c:y val="-0.23416044813200326"/>
                </c:manualLayout>
              </c:layout>
              <c:showLegendKey val="0"/>
              <c:showVal val="1"/>
              <c:showCatName val="1"/>
              <c:showSerName val="0"/>
              <c:showPercent val="0"/>
              <c:showBubbleSize val="0"/>
            </c:dLbl>
            <c:dLbl>
              <c:idx val="8"/>
              <c:layout>
                <c:manualLayout>
                  <c:x val="3.1334378890523697E-3"/>
                  <c:y val="6.6803245810857129E-2"/>
                </c:manualLayout>
              </c:layout>
              <c:showLegendKey val="0"/>
              <c:showVal val="0"/>
              <c:showCatName val="1"/>
              <c:showSerName val="0"/>
              <c:showPercent val="1"/>
              <c:showBubbleSize val="0"/>
            </c:dLbl>
            <c:dLbl>
              <c:idx val="9"/>
              <c:layout>
                <c:manualLayout>
                  <c:x val="-5.1936382695489551E-2"/>
                  <c:y val="2.8594713645678612E-2"/>
                </c:manualLayout>
              </c:layout>
              <c:showLegendKey val="0"/>
              <c:showVal val="0"/>
              <c:showCatName val="1"/>
              <c:showSerName val="0"/>
              <c:showPercent val="1"/>
              <c:showBubbleSize val="0"/>
            </c:dLbl>
            <c:dLbl>
              <c:idx val="10"/>
              <c:layout>
                <c:manualLayout>
                  <c:x val="-4.9681539807524058E-2"/>
                  <c:y val="-1.5740740740740741E-3"/>
                </c:manualLayout>
              </c:layout>
              <c:showLegendKey val="0"/>
              <c:showVal val="0"/>
              <c:showCatName val="1"/>
              <c:showSerName val="0"/>
              <c:showPercent val="1"/>
              <c:showBubbleSize val="0"/>
            </c:dLbl>
            <c:dLbl>
              <c:idx val="11"/>
              <c:layout>
                <c:manualLayout>
                  <c:x val="4.2180664916885392E-4"/>
                  <c:y val="1.2384441528142316E-2"/>
                </c:manualLayout>
              </c:layout>
              <c:showLegendKey val="0"/>
              <c:showVal val="0"/>
              <c:showCatName val="1"/>
              <c:showSerName val="0"/>
              <c:showPercent val="1"/>
              <c:showBubbleSize val="0"/>
            </c:dLbl>
            <c:dLbl>
              <c:idx val="13"/>
              <c:layout>
                <c:manualLayout>
                  <c:x val="4.8730314960629918E-3"/>
                  <c:y val="-2.5347039953339166E-2"/>
                </c:manualLayout>
              </c:layout>
              <c:showLegendKey val="0"/>
              <c:showVal val="0"/>
              <c:showCatName val="1"/>
              <c:showSerName val="0"/>
              <c:showPercent val="1"/>
              <c:showBubbleSize val="0"/>
            </c:dLbl>
            <c:dLbl>
              <c:idx val="14"/>
              <c:layout>
                <c:manualLayout>
                  <c:x val="-4.9762054897141963E-3"/>
                  <c:y val="1.4494264162134961E-2"/>
                </c:manualLayout>
              </c:layout>
              <c:showLegendKey val="0"/>
              <c:showVal val="0"/>
              <c:showCatName val="1"/>
              <c:showSerName val="0"/>
              <c:showPercent val="1"/>
              <c:showBubbleSize val="0"/>
            </c:dLbl>
            <c:txPr>
              <a:bodyPr/>
              <a:lstStyle/>
              <a:p>
                <a:pPr>
                  <a:defRPr sz="1000"/>
                </a:pPr>
                <a:endParaRPr lang="en-US"/>
              </a:p>
            </c:txPr>
            <c:showLegendKey val="0"/>
            <c:showVal val="0"/>
            <c:showCatName val="1"/>
            <c:showSerName val="0"/>
            <c:showPercent val="1"/>
            <c:showBubbleSize val="0"/>
            <c:showLeaderLines val="1"/>
          </c:dLbls>
          <c:cat>
            <c:strRef>
              <c:f>'Sheet1 (2)'!$P$3:$W$3</c:f>
              <c:strCache>
                <c:ptCount val="8"/>
                <c:pt idx="0">
                  <c:v>Pneumonia</c:v>
                </c:pt>
                <c:pt idx="1">
                  <c:v>Preterm birth complications</c:v>
                </c:pt>
                <c:pt idx="2">
                  <c:v>Intrapartum related events</c:v>
                </c:pt>
                <c:pt idx="3">
                  <c:v>Sepsis/meningitis/tetanus</c:v>
                </c:pt>
                <c:pt idx="4">
                  <c:v>Other conditions</c:v>
                </c:pt>
                <c:pt idx="5">
                  <c:v>Congenital abnormalities</c:v>
                </c:pt>
                <c:pt idx="6">
                  <c:v>Diarrhoea</c:v>
                </c:pt>
                <c:pt idx="7">
                  <c:v>Under-five causes </c:v>
                </c:pt>
              </c:strCache>
            </c:strRef>
          </c:cat>
          <c:val>
            <c:numRef>
              <c:f>'Sheet1 (2)'!$P$4:$W$4</c:f>
              <c:numCache>
                <c:formatCode>0%</c:formatCode>
                <c:ptCount val="8"/>
                <c:pt idx="0">
                  <c:v>2.5160356486754056E-2</c:v>
                </c:pt>
                <c:pt idx="1">
                  <c:v>0.11264832210590395</c:v>
                </c:pt>
                <c:pt idx="2">
                  <c:v>8.7183135407446141E-2</c:v>
                </c:pt>
                <c:pt idx="3">
                  <c:v>4.7575860718138463E-2</c:v>
                </c:pt>
                <c:pt idx="4">
                  <c:v>1.5473713417666313E-2</c:v>
                </c:pt>
                <c:pt idx="5">
                  <c:v>1.9639847455595539E-2</c:v>
                </c:pt>
                <c:pt idx="6">
                  <c:v>2.2335426456522645E-3</c:v>
                </c:pt>
                <c:pt idx="7">
                  <c:v>0.69008517336322817</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038341" cy="464821"/>
          </a:xfrm>
          <a:prstGeom prst="rect">
            <a:avLst/>
          </a:prstGeom>
          <a:noFill/>
          <a:ln w="9525">
            <a:noFill/>
            <a:miter lim="800000"/>
            <a:headEnd/>
            <a:tailEnd/>
          </a:ln>
          <a:effectLst/>
        </p:spPr>
        <p:txBody>
          <a:bodyPr vert="horz" wrap="square" lIns="92145" tIns="46073" rIns="92145" bIns="46073" numCol="1" anchor="t" anchorCtr="0" compatLnSpc="1">
            <a:prstTxWarp prst="textNoShape">
              <a:avLst/>
            </a:prstTxWarp>
          </a:bodyPr>
          <a:lstStyle>
            <a:lvl1pPr algn="l" defTabSz="922251">
              <a:spcBef>
                <a:spcPct val="0"/>
              </a:spcBef>
              <a:defRPr sz="1200" b="1"/>
            </a:lvl1pPr>
          </a:lstStyle>
          <a:p>
            <a:endParaRPr lang="en-GB" dirty="0"/>
          </a:p>
        </p:txBody>
      </p:sp>
      <p:sp>
        <p:nvSpPr>
          <p:cNvPr id="10243" name="Rectangle 3"/>
          <p:cNvSpPr>
            <a:spLocks noGrp="1" noChangeArrowheads="1"/>
          </p:cNvSpPr>
          <p:nvPr>
            <p:ph type="dt" sz="quarter" idx="1"/>
          </p:nvPr>
        </p:nvSpPr>
        <p:spPr bwMode="auto">
          <a:xfrm>
            <a:off x="3972059" y="0"/>
            <a:ext cx="3038341" cy="464821"/>
          </a:xfrm>
          <a:prstGeom prst="rect">
            <a:avLst/>
          </a:prstGeom>
          <a:noFill/>
          <a:ln w="9525">
            <a:noFill/>
            <a:miter lim="800000"/>
            <a:headEnd/>
            <a:tailEnd/>
          </a:ln>
          <a:effectLst/>
        </p:spPr>
        <p:txBody>
          <a:bodyPr vert="horz" wrap="square" lIns="92145" tIns="46073" rIns="92145" bIns="46073" numCol="1" anchor="t" anchorCtr="0" compatLnSpc="1">
            <a:prstTxWarp prst="textNoShape">
              <a:avLst/>
            </a:prstTxWarp>
          </a:bodyPr>
          <a:lstStyle>
            <a:lvl1pPr algn="r" defTabSz="922251">
              <a:spcBef>
                <a:spcPct val="0"/>
              </a:spcBef>
              <a:defRPr sz="1200" b="1"/>
            </a:lvl1pPr>
          </a:lstStyle>
          <a:p>
            <a:endParaRPr lang="en-GB" dirty="0"/>
          </a:p>
        </p:txBody>
      </p:sp>
      <p:sp>
        <p:nvSpPr>
          <p:cNvPr id="10244" name="Rectangle 4"/>
          <p:cNvSpPr>
            <a:spLocks noGrp="1" noChangeArrowheads="1"/>
          </p:cNvSpPr>
          <p:nvPr>
            <p:ph type="ftr" sz="quarter" idx="2"/>
          </p:nvPr>
        </p:nvSpPr>
        <p:spPr bwMode="auto">
          <a:xfrm>
            <a:off x="1" y="8831580"/>
            <a:ext cx="3038341" cy="464821"/>
          </a:xfrm>
          <a:prstGeom prst="rect">
            <a:avLst/>
          </a:prstGeom>
          <a:noFill/>
          <a:ln w="9525">
            <a:noFill/>
            <a:miter lim="800000"/>
            <a:headEnd/>
            <a:tailEnd/>
          </a:ln>
          <a:effectLst/>
        </p:spPr>
        <p:txBody>
          <a:bodyPr vert="horz" wrap="square" lIns="92145" tIns="46073" rIns="92145" bIns="46073" numCol="1" anchor="b" anchorCtr="0" compatLnSpc="1">
            <a:prstTxWarp prst="textNoShape">
              <a:avLst/>
            </a:prstTxWarp>
          </a:bodyPr>
          <a:lstStyle>
            <a:lvl1pPr algn="l" defTabSz="922251">
              <a:spcBef>
                <a:spcPct val="0"/>
              </a:spcBef>
              <a:defRPr sz="1200" b="1"/>
            </a:lvl1pPr>
          </a:lstStyle>
          <a:p>
            <a:endParaRPr lang="en-GB" dirty="0"/>
          </a:p>
        </p:txBody>
      </p:sp>
      <p:sp>
        <p:nvSpPr>
          <p:cNvPr id="10245" name="Rectangle 5"/>
          <p:cNvSpPr>
            <a:spLocks noGrp="1" noChangeArrowheads="1"/>
          </p:cNvSpPr>
          <p:nvPr>
            <p:ph type="sldNum" sz="quarter" idx="3"/>
          </p:nvPr>
        </p:nvSpPr>
        <p:spPr bwMode="auto">
          <a:xfrm>
            <a:off x="3972059" y="8831580"/>
            <a:ext cx="3038341" cy="464821"/>
          </a:xfrm>
          <a:prstGeom prst="rect">
            <a:avLst/>
          </a:prstGeom>
          <a:noFill/>
          <a:ln w="9525">
            <a:noFill/>
            <a:miter lim="800000"/>
            <a:headEnd/>
            <a:tailEnd/>
          </a:ln>
          <a:effectLst/>
        </p:spPr>
        <p:txBody>
          <a:bodyPr vert="horz" wrap="square" lIns="92145" tIns="46073" rIns="92145" bIns="46073" numCol="1" anchor="b" anchorCtr="0" compatLnSpc="1">
            <a:prstTxWarp prst="textNoShape">
              <a:avLst/>
            </a:prstTxWarp>
          </a:bodyPr>
          <a:lstStyle>
            <a:lvl1pPr algn="r" defTabSz="922251">
              <a:spcBef>
                <a:spcPct val="0"/>
              </a:spcBef>
              <a:defRPr sz="1200" b="1"/>
            </a:lvl1pPr>
          </a:lstStyle>
          <a:p>
            <a:fld id="{13A2AEDD-AD55-49C8-838F-E55756FFD25D}" type="slidenum">
              <a:rPr lang="en-GB"/>
              <a:pPr/>
              <a:t>‹#›</a:t>
            </a:fld>
            <a:endParaRPr lang="en-GB" dirty="0"/>
          </a:p>
        </p:txBody>
      </p:sp>
    </p:spTree>
    <p:extLst>
      <p:ext uri="{BB962C8B-B14F-4D97-AF65-F5344CB8AC3E}">
        <p14:creationId xmlns:p14="http://schemas.microsoft.com/office/powerpoint/2010/main" val="1853014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1"/>
            <a:ext cx="3058386" cy="457371"/>
          </a:xfrm>
          <a:prstGeom prst="rect">
            <a:avLst/>
          </a:prstGeom>
          <a:noFill/>
          <a:ln w="9525">
            <a:noFill/>
            <a:miter lim="800000"/>
            <a:headEnd/>
            <a:tailEnd/>
          </a:ln>
          <a:effectLst/>
        </p:spPr>
        <p:txBody>
          <a:bodyPr vert="horz" wrap="square" lIns="90640" tIns="45320" rIns="90640" bIns="45320" numCol="1" anchor="t" anchorCtr="0" compatLnSpc="1">
            <a:prstTxWarp prst="textNoShape">
              <a:avLst/>
            </a:prstTxWarp>
          </a:bodyPr>
          <a:lstStyle>
            <a:lvl1pPr algn="l" defTabSz="906184">
              <a:spcBef>
                <a:spcPct val="0"/>
              </a:spcBef>
              <a:defRPr sz="1200" b="1"/>
            </a:lvl1pPr>
          </a:lstStyle>
          <a:p>
            <a:endParaRPr lang="en-GB" dirty="0"/>
          </a:p>
        </p:txBody>
      </p:sp>
      <p:sp>
        <p:nvSpPr>
          <p:cNvPr id="11267" name="Rectangle 3"/>
          <p:cNvSpPr>
            <a:spLocks noGrp="1" noChangeArrowheads="1"/>
          </p:cNvSpPr>
          <p:nvPr>
            <p:ph type="dt" idx="1"/>
          </p:nvPr>
        </p:nvSpPr>
        <p:spPr bwMode="auto">
          <a:xfrm>
            <a:off x="3977070" y="1"/>
            <a:ext cx="3058385" cy="457371"/>
          </a:xfrm>
          <a:prstGeom prst="rect">
            <a:avLst/>
          </a:prstGeom>
          <a:noFill/>
          <a:ln w="9525">
            <a:noFill/>
            <a:miter lim="800000"/>
            <a:headEnd/>
            <a:tailEnd/>
          </a:ln>
          <a:effectLst/>
        </p:spPr>
        <p:txBody>
          <a:bodyPr vert="horz" wrap="square" lIns="90640" tIns="45320" rIns="90640" bIns="45320" numCol="1" anchor="t" anchorCtr="0" compatLnSpc="1">
            <a:prstTxWarp prst="textNoShape">
              <a:avLst/>
            </a:prstTxWarp>
          </a:bodyPr>
          <a:lstStyle>
            <a:lvl1pPr algn="r" defTabSz="906184">
              <a:spcBef>
                <a:spcPct val="0"/>
              </a:spcBef>
              <a:defRPr sz="1200" b="1"/>
            </a:lvl1pPr>
          </a:lstStyle>
          <a:p>
            <a:endParaRPr lang="en-GB" dirty="0"/>
          </a:p>
        </p:txBody>
      </p:sp>
      <p:sp>
        <p:nvSpPr>
          <p:cNvPr id="11268" name="Rectangle 4"/>
          <p:cNvSpPr>
            <a:spLocks noGrp="1" noRot="1" noChangeAspect="1" noChangeArrowheads="1" noTextEdit="1"/>
          </p:cNvSpPr>
          <p:nvPr>
            <p:ph type="sldImg" idx="2"/>
          </p:nvPr>
        </p:nvSpPr>
        <p:spPr bwMode="auto">
          <a:xfrm>
            <a:off x="1023938" y="687388"/>
            <a:ext cx="4913312" cy="3509962"/>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18686" y="4426220"/>
            <a:ext cx="5122921" cy="4196788"/>
          </a:xfrm>
          <a:prstGeom prst="rect">
            <a:avLst/>
          </a:prstGeom>
          <a:noFill/>
          <a:ln w="9525">
            <a:noFill/>
            <a:miter lim="800000"/>
            <a:headEnd/>
            <a:tailEnd/>
          </a:ln>
          <a:effectLst/>
        </p:spPr>
        <p:txBody>
          <a:bodyPr vert="horz" wrap="square" lIns="90640" tIns="45320" rIns="90640" bIns="453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0" name="Rectangle 6"/>
          <p:cNvSpPr>
            <a:spLocks noGrp="1" noChangeArrowheads="1"/>
          </p:cNvSpPr>
          <p:nvPr>
            <p:ph type="ftr" sz="quarter" idx="4"/>
          </p:nvPr>
        </p:nvSpPr>
        <p:spPr bwMode="auto">
          <a:xfrm>
            <a:off x="1" y="8850949"/>
            <a:ext cx="3058386" cy="458861"/>
          </a:xfrm>
          <a:prstGeom prst="rect">
            <a:avLst/>
          </a:prstGeom>
          <a:noFill/>
          <a:ln w="9525">
            <a:noFill/>
            <a:miter lim="800000"/>
            <a:headEnd/>
            <a:tailEnd/>
          </a:ln>
          <a:effectLst/>
        </p:spPr>
        <p:txBody>
          <a:bodyPr vert="horz" wrap="square" lIns="90640" tIns="45320" rIns="90640" bIns="45320" numCol="1" anchor="b" anchorCtr="0" compatLnSpc="1">
            <a:prstTxWarp prst="textNoShape">
              <a:avLst/>
            </a:prstTxWarp>
          </a:bodyPr>
          <a:lstStyle>
            <a:lvl1pPr algn="l" defTabSz="906184">
              <a:spcBef>
                <a:spcPct val="0"/>
              </a:spcBef>
              <a:defRPr sz="1200" b="1"/>
            </a:lvl1pPr>
          </a:lstStyle>
          <a:p>
            <a:endParaRPr lang="en-GB" dirty="0"/>
          </a:p>
        </p:txBody>
      </p:sp>
      <p:sp>
        <p:nvSpPr>
          <p:cNvPr id="11271" name="Rectangle 7"/>
          <p:cNvSpPr>
            <a:spLocks noGrp="1" noChangeArrowheads="1"/>
          </p:cNvSpPr>
          <p:nvPr>
            <p:ph type="sldNum" sz="quarter" idx="5"/>
          </p:nvPr>
        </p:nvSpPr>
        <p:spPr bwMode="auto">
          <a:xfrm>
            <a:off x="3977070" y="8850949"/>
            <a:ext cx="3058385" cy="458861"/>
          </a:xfrm>
          <a:prstGeom prst="rect">
            <a:avLst/>
          </a:prstGeom>
          <a:noFill/>
          <a:ln w="9525">
            <a:noFill/>
            <a:miter lim="800000"/>
            <a:headEnd/>
            <a:tailEnd/>
          </a:ln>
          <a:effectLst/>
        </p:spPr>
        <p:txBody>
          <a:bodyPr vert="horz" wrap="square" lIns="90640" tIns="45320" rIns="90640" bIns="45320" numCol="1" anchor="b" anchorCtr="0" compatLnSpc="1">
            <a:prstTxWarp prst="textNoShape">
              <a:avLst/>
            </a:prstTxWarp>
          </a:bodyPr>
          <a:lstStyle>
            <a:lvl1pPr algn="r" defTabSz="906184">
              <a:spcBef>
                <a:spcPct val="0"/>
              </a:spcBef>
              <a:defRPr sz="1200" b="1"/>
            </a:lvl1pPr>
          </a:lstStyle>
          <a:p>
            <a:fld id="{5CA7C1A6-3F6E-4A0C-A01A-2F04D27288E6}" type="slidenum">
              <a:rPr lang="en-GB"/>
              <a:pPr/>
              <a:t>‹#›</a:t>
            </a:fld>
            <a:endParaRPr lang="en-GB" dirty="0"/>
          </a:p>
        </p:txBody>
      </p:sp>
    </p:spTree>
    <p:extLst>
      <p:ext uri="{BB962C8B-B14F-4D97-AF65-F5344CB8AC3E}">
        <p14:creationId xmlns:p14="http://schemas.microsoft.com/office/powerpoint/2010/main" val="27829753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rebuchet MS" pitchFamily="34" charset="0"/>
        <a:ea typeface="+mn-ea"/>
        <a:cs typeface="Arial" charset="0"/>
      </a:defRPr>
    </a:lvl1pPr>
    <a:lvl2pPr marL="457152" algn="l" rtl="0" fontAlgn="base">
      <a:spcBef>
        <a:spcPct val="30000"/>
      </a:spcBef>
      <a:spcAft>
        <a:spcPct val="0"/>
      </a:spcAft>
      <a:defRPr sz="1200" kern="1200">
        <a:solidFill>
          <a:schemeClr val="tx1"/>
        </a:solidFill>
        <a:latin typeface="Trebuchet MS" pitchFamily="34" charset="0"/>
        <a:ea typeface="+mn-ea"/>
        <a:cs typeface="Arial" charset="0"/>
      </a:defRPr>
    </a:lvl2pPr>
    <a:lvl3pPr marL="914304" algn="l" rtl="0" fontAlgn="base">
      <a:spcBef>
        <a:spcPct val="30000"/>
      </a:spcBef>
      <a:spcAft>
        <a:spcPct val="0"/>
      </a:spcAft>
      <a:defRPr sz="1200" kern="1200">
        <a:solidFill>
          <a:schemeClr val="tx1"/>
        </a:solidFill>
        <a:latin typeface="Trebuchet MS" pitchFamily="34" charset="0"/>
        <a:ea typeface="+mn-ea"/>
        <a:cs typeface="Arial" charset="0"/>
      </a:defRPr>
    </a:lvl3pPr>
    <a:lvl4pPr marL="1371456" algn="l" rtl="0" fontAlgn="base">
      <a:spcBef>
        <a:spcPct val="30000"/>
      </a:spcBef>
      <a:spcAft>
        <a:spcPct val="0"/>
      </a:spcAft>
      <a:defRPr sz="1200" kern="1200">
        <a:solidFill>
          <a:schemeClr val="tx1"/>
        </a:solidFill>
        <a:latin typeface="Trebuchet MS" pitchFamily="34" charset="0"/>
        <a:ea typeface="+mn-ea"/>
        <a:cs typeface="Arial" charset="0"/>
      </a:defRPr>
    </a:lvl4pPr>
    <a:lvl5pPr marL="1828608" algn="l" rtl="0" fontAlgn="base">
      <a:spcBef>
        <a:spcPct val="30000"/>
      </a:spcBef>
      <a:spcAft>
        <a:spcPct val="0"/>
      </a:spcAft>
      <a:defRPr sz="1200" kern="1200">
        <a:solidFill>
          <a:schemeClr val="tx1"/>
        </a:solidFill>
        <a:latin typeface="Trebuchet MS" pitchFamily="34" charset="0"/>
        <a:ea typeface="+mn-ea"/>
        <a:cs typeface="Arial" charset="0"/>
      </a:defRPr>
    </a:lvl5pPr>
    <a:lvl6pPr marL="2285760" algn="l" defTabSz="914304" rtl="0" eaLnBrk="1" latinLnBrk="0" hangingPunct="1">
      <a:defRPr sz="1200" kern="1200">
        <a:solidFill>
          <a:schemeClr val="tx1"/>
        </a:solidFill>
        <a:latin typeface="+mn-lt"/>
        <a:ea typeface="+mn-ea"/>
        <a:cs typeface="+mn-cs"/>
      </a:defRPr>
    </a:lvl6pPr>
    <a:lvl7pPr marL="2742912" algn="l" defTabSz="914304" rtl="0" eaLnBrk="1" latinLnBrk="0" hangingPunct="1">
      <a:defRPr sz="1200" kern="1200">
        <a:solidFill>
          <a:schemeClr val="tx1"/>
        </a:solidFill>
        <a:latin typeface="+mn-lt"/>
        <a:ea typeface="+mn-ea"/>
        <a:cs typeface="+mn-cs"/>
      </a:defRPr>
    </a:lvl7pPr>
    <a:lvl8pPr marL="3200065" algn="l" defTabSz="914304" rtl="0" eaLnBrk="1" latinLnBrk="0" hangingPunct="1">
      <a:defRPr sz="1200" kern="1200">
        <a:solidFill>
          <a:schemeClr val="tx1"/>
        </a:solidFill>
        <a:latin typeface="+mn-lt"/>
        <a:ea typeface="+mn-ea"/>
        <a:cs typeface="+mn-cs"/>
      </a:defRPr>
    </a:lvl8pPr>
    <a:lvl9pPr marL="3657217" algn="l" defTabSz="9143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24577-A7F4-4E1A-BA81-064FF7DE7259}" type="slidenum">
              <a:rPr lang="en-GB"/>
              <a:pPr/>
              <a:t>0</a:t>
            </a:fld>
            <a:endParaRPr lang="en-GB"/>
          </a:p>
        </p:txBody>
      </p:sp>
      <p:sp>
        <p:nvSpPr>
          <p:cNvPr id="27650" name="Rectangle 2"/>
          <p:cNvSpPr>
            <a:spLocks noGrp="1" noRot="1" noChangeAspect="1" noChangeArrowheads="1" noTextEdit="1"/>
          </p:cNvSpPr>
          <p:nvPr>
            <p:ph type="sldImg"/>
          </p:nvPr>
        </p:nvSpPr>
        <p:spPr>
          <a:xfrm>
            <a:off x="1022350" y="685800"/>
            <a:ext cx="4916488" cy="3511550"/>
          </a:xfrm>
          <a:ln/>
        </p:spPr>
      </p:sp>
      <p:sp>
        <p:nvSpPr>
          <p:cNvPr id="27651"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A7C1A6-3F6E-4A0C-A01A-2F04D27288E6}" type="slidenum">
              <a:rPr lang="en-GB" smtClean="0"/>
              <a:pPr/>
              <a:t>13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A7C1A6-3F6E-4A0C-A01A-2F04D27288E6}" type="slidenum">
              <a:rPr lang="en-GB" smtClean="0"/>
              <a:pPr/>
              <a:t>14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3.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tags" Target="../tags/tag9.xml"/><Relationship Id="rId11" Type="http://schemas.openxmlformats.org/officeDocument/2006/relationships/oleObject" Target="../embeddings/oleObject2.bin"/><Relationship Id="rId5" Type="http://schemas.openxmlformats.org/officeDocument/2006/relationships/tags" Target="../tags/tag8.xml"/><Relationship Id="rId10" Type="http://schemas.openxmlformats.org/officeDocument/2006/relationships/slideMaster" Target="../slideMasters/slideMaster1.xml"/><Relationship Id="rId4" Type="http://schemas.openxmlformats.org/officeDocument/2006/relationships/tags" Target="../tags/tag7.xml"/><Relationship Id="rId9"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5.xml"/><Relationship Id="rId7" Type="http://schemas.openxmlformats.org/officeDocument/2006/relationships/oleObject" Target="../embeddings/oleObject3.bin"/><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83.xml"/><Relationship Id="rId7" Type="http://schemas.openxmlformats.org/officeDocument/2006/relationships/slideMaster" Target="../slideMasters/slideMaster4.xml"/><Relationship Id="rId2" Type="http://schemas.openxmlformats.org/officeDocument/2006/relationships/tags" Target="../tags/tag82.xml"/><Relationship Id="rId1" Type="http://schemas.openxmlformats.org/officeDocument/2006/relationships/vmlDrawing" Target="../drawings/vmlDrawing9.v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5.vml"/><Relationship Id="rId6" Type="http://schemas.openxmlformats.org/officeDocument/2006/relationships/tags" Target="../tags/tag27.xml"/><Relationship Id="rId11" Type="http://schemas.openxmlformats.org/officeDocument/2006/relationships/image" Target="../media/image5.png"/><Relationship Id="rId5" Type="http://schemas.openxmlformats.org/officeDocument/2006/relationships/tags" Target="../tags/tag26.xml"/><Relationship Id="rId10" Type="http://schemas.openxmlformats.org/officeDocument/2006/relationships/image" Target="../media/image6.png"/><Relationship Id="rId4" Type="http://schemas.openxmlformats.org/officeDocument/2006/relationships/tags" Target="../tags/tag25.xml"/><Relationship Id="rId9" Type="http://schemas.openxmlformats.org/officeDocument/2006/relationships/oleObject" Target="../embeddings/oleObject5.bin"/></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oleObject" Target="../embeddings/oleObject7.bin"/><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slideMaster" Target="../slideMasters/slideMaster2.xml"/><Relationship Id="rId2" Type="http://schemas.openxmlformats.org/officeDocument/2006/relationships/tags" Target="../tags/tag57.xml"/><Relationship Id="rId16" Type="http://schemas.openxmlformats.org/officeDocument/2006/relationships/image" Target="../media/image10.png"/><Relationship Id="rId1" Type="http://schemas.openxmlformats.org/officeDocument/2006/relationships/vmlDrawing" Target="../drawings/vmlDrawing7.v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image" Target="../media/image9.png"/><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66715" cy="158750"/>
        </p:xfrm>
        <a:graphic>
          <a:graphicData uri="http://schemas.openxmlformats.org/presentationml/2006/ole">
            <mc:AlternateContent xmlns:mc="http://schemas.openxmlformats.org/markup-compatibility/2006">
              <mc:Choice xmlns:v="urn:schemas-microsoft-com:vml" Requires="v">
                <p:oleObj spid="_x0000_s25157" name="think-cell Slide" r:id="rId11" imgW="0" imgH="0" progId="TCLayout.ActiveDocument.1">
                  <p:embed/>
                </p:oleObj>
              </mc:Choice>
              <mc:Fallback>
                <p:oleObj name="think-cell Slide" r:id="rId11" imgW="0" imgH="0" progId="TCLayout.ActiveDocument.1">
                  <p:embed/>
                  <p:pic>
                    <p:nvPicPr>
                      <p:cNvPr id="0" name="AutoShape 54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6671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3"/>
          <p:cNvPicPr>
            <a:picLocks noChangeAspect="1" noChangeArrowheads="1"/>
          </p:cNvPicPr>
          <p:nvPr userDrawn="1">
            <p:custDataLst>
              <p:tags r:id="rId3"/>
            </p:custDataLst>
          </p:nvPr>
        </p:nvPicPr>
        <p:blipFill>
          <a:blip r:embed="rId12" cstate="print">
            <a:extLst>
              <a:ext uri="{28A0092B-C50C-407E-A947-70E740481C1C}">
                <a14:useLocalDpi xmlns:a14="http://schemas.microsoft.com/office/drawing/2010/main" val="0"/>
              </a:ext>
            </a:extLst>
          </a:blip>
          <a:srcRect t="844"/>
          <a:stretch>
            <a:fillRect/>
          </a:stretch>
        </p:blipFill>
        <p:spPr bwMode="auto">
          <a:xfrm>
            <a:off x="0" y="1"/>
            <a:ext cx="9602788" cy="683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7"/>
          <p:cNvSpPr>
            <a:spLocks noChangeArrowheads="1"/>
          </p:cNvSpPr>
          <p:nvPr userDrawn="1">
            <p:custDataLst>
              <p:tags r:id="rId4"/>
            </p:custDataLst>
          </p:nvPr>
        </p:nvSpPr>
        <p:spPr bwMode="gray">
          <a:xfrm>
            <a:off x="0" y="0"/>
            <a:ext cx="9602788" cy="6858000"/>
          </a:xfrm>
          <a:prstGeom prst="rect">
            <a:avLst/>
          </a:prstGeom>
          <a:solidFill>
            <a:srgbClr val="F0F0F0">
              <a:alpha val="30196"/>
            </a:srgbClr>
          </a:solidFill>
          <a:ln w="9525">
            <a:noFill/>
            <a:miter lim="800000"/>
            <a:headEnd/>
            <a:tailEnd/>
          </a:ln>
        </p:spPr>
        <p:txBody>
          <a:bodyPr wrap="none" anchor="ctr"/>
          <a:lstStyle/>
          <a:p>
            <a:endParaRPr lang="en-US" dirty="0"/>
          </a:p>
        </p:txBody>
      </p:sp>
      <p:sp>
        <p:nvSpPr>
          <p:cNvPr id="19" name="Text Placeholder 5"/>
          <p:cNvSpPr txBox="1">
            <a:spLocks/>
          </p:cNvSpPr>
          <p:nvPr userDrawn="1">
            <p:custDataLst>
              <p:tags r:id="rId5"/>
            </p:custDataLst>
          </p:nvPr>
        </p:nvSpPr>
        <p:spPr bwMode="gray">
          <a:xfrm>
            <a:off x="0" y="4445876"/>
            <a:ext cx="9602788" cy="2412124"/>
          </a:xfrm>
          <a:prstGeom prst="rect">
            <a:avLst/>
          </a:prstGeom>
          <a:solidFill>
            <a:schemeClr val="tx1">
              <a:alpha val="44000"/>
            </a:schemeClr>
          </a:solidFill>
          <a:ln w="9525" algn="ctr">
            <a:noFill/>
            <a:miter lim="800000"/>
            <a:headEnd/>
            <a:tailEnd/>
          </a:ln>
          <a:effectLst/>
        </p:spPr>
        <p:txBody>
          <a:bodyPr vert="horz" wrap="square" lIns="182880" tIns="0" rIns="0" bIns="0" numCol="1" rtlCol="0" anchor="ctr" anchorCtr="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300" b="1" i="0" u="none" strike="noStrike" kern="1200" cap="none" spc="0" normalizeH="0" baseline="0" noProof="0" dirty="0">
              <a:ln>
                <a:noFill/>
              </a:ln>
              <a:effectLst/>
              <a:uLnTx/>
              <a:uFillTx/>
              <a:latin typeface="+mn-lt"/>
              <a:ea typeface="+mn-ea"/>
              <a:cs typeface="+mn-cs"/>
            </a:endParaRPr>
          </a:p>
        </p:txBody>
      </p:sp>
      <p:sp>
        <p:nvSpPr>
          <p:cNvPr id="20" name="Text Placeholder 4"/>
          <p:cNvSpPr txBox="1">
            <a:spLocks/>
          </p:cNvSpPr>
          <p:nvPr userDrawn="1">
            <p:custDataLst>
              <p:tags r:id="rId6"/>
            </p:custDataLst>
          </p:nvPr>
        </p:nvSpPr>
        <p:spPr>
          <a:xfrm>
            <a:off x="0" y="4571996"/>
            <a:ext cx="9602788" cy="1388383"/>
          </a:xfrm>
          <a:prstGeom prst="rect">
            <a:avLst/>
          </a:prstGeom>
          <a:solidFill>
            <a:srgbClr val="C00000"/>
          </a:solidFill>
        </p:spPr>
        <p:txBody>
          <a:bodyPr vert="horz" wrap="square" lIns="18288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1" name="Rectangle 20"/>
          <p:cNvSpPr/>
          <p:nvPr userDrawn="1">
            <p:custDataLst>
              <p:tags r:id="rId7"/>
            </p:custDataLst>
          </p:nvPr>
        </p:nvSpPr>
        <p:spPr bwMode="auto">
          <a:xfrm>
            <a:off x="0" y="5962135"/>
            <a:ext cx="7141779" cy="895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smtClean="0">
              <a:solidFill>
                <a:schemeClr val="tx1"/>
              </a:solidFill>
              <a:effectLst/>
              <a:latin typeface="+mn-lt"/>
              <a:cs typeface="+mn-cs"/>
            </a:endParaRPr>
          </a:p>
        </p:txBody>
      </p:sp>
      <p:pic>
        <p:nvPicPr>
          <p:cNvPr id="22" name="Picture 3"/>
          <p:cNvPicPr>
            <a:picLocks noChangeAspect="1" noChangeArrowheads="1"/>
          </p:cNvPicPr>
          <p:nvPr userDrawn="1">
            <p:custDataLst>
              <p:tags r:id="rId8"/>
            </p:custDataLst>
          </p:nvPr>
        </p:nvPicPr>
        <p:blipFill>
          <a:blip r:embed="rId13" cstate="print">
            <a:extLst>
              <a:ext uri="{28A0092B-C50C-407E-A947-70E740481C1C}">
                <a14:useLocalDpi xmlns:a14="http://schemas.microsoft.com/office/drawing/2010/main" val="0"/>
              </a:ext>
            </a:extLst>
          </a:blip>
          <a:srcRect b="40394"/>
          <a:stretch>
            <a:fillRect/>
          </a:stretch>
        </p:blipFill>
        <p:spPr bwMode="auto">
          <a:xfrm>
            <a:off x="1229728" y="6027915"/>
            <a:ext cx="3846786" cy="76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Placeholder 5"/>
          <p:cNvSpPr txBox="1">
            <a:spLocks/>
          </p:cNvSpPr>
          <p:nvPr userDrawn="1">
            <p:custDataLst>
              <p:tags r:id="rId9"/>
            </p:custDataLst>
          </p:nvPr>
        </p:nvSpPr>
        <p:spPr>
          <a:xfrm>
            <a:off x="6306207" y="5962135"/>
            <a:ext cx="3296580" cy="895864"/>
          </a:xfrm>
          <a:prstGeom prst="rect">
            <a:avLst/>
          </a:prstGeom>
          <a:solidFill>
            <a:srgbClr val="FDBD5F"/>
          </a:solidFill>
          <a:ln>
            <a:noFill/>
          </a:ln>
        </p:spPr>
        <p:txBody>
          <a:bodyPr vert="horz" wrap="square" lIns="18288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554" y="4406901"/>
            <a:ext cx="816237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554" y="4099125"/>
            <a:ext cx="816237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4"/>
          <p:cNvSpPr>
            <a:spLocks noGrp="1" noChangeArrowheads="1"/>
          </p:cNvSpPr>
          <p:nvPr>
            <p:ph type="sldNum" sz="quarter" idx="10"/>
            <p:custDataLst>
              <p:tags r:id="rId1"/>
            </p:custDataLst>
          </p:nvPr>
        </p:nvSpPr>
        <p:spPr>
          <a:xfrm>
            <a:off x="9335663" y="6619875"/>
            <a:ext cx="157094" cy="153888"/>
          </a:xfrm>
          <a:prstGeom prst="rect">
            <a:avLst/>
          </a:prstGeom>
          <a:ln/>
        </p:spPr>
        <p:txBody>
          <a:bodyPr/>
          <a:lstStyle>
            <a:lvl1pPr>
              <a:defRPr/>
            </a:lvl1pPr>
          </a:lstStyle>
          <a:p>
            <a:pPr>
              <a:defRPr/>
            </a:pPr>
            <a:fld id="{7C2ED01E-2909-4603-83D8-6A3F7C5DC93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57120" y="1990726"/>
            <a:ext cx="2223979" cy="25237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41146" y="1990726"/>
            <a:ext cx="2225647" cy="25237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4"/>
          <p:cNvSpPr>
            <a:spLocks noGrp="1" noChangeArrowheads="1"/>
          </p:cNvSpPr>
          <p:nvPr>
            <p:ph type="sldNum" sz="quarter" idx="10"/>
            <p:custDataLst>
              <p:tags r:id="rId1"/>
            </p:custDataLst>
          </p:nvPr>
        </p:nvSpPr>
        <p:spPr>
          <a:xfrm>
            <a:off x="9335663" y="6619875"/>
            <a:ext cx="157094" cy="153888"/>
          </a:xfrm>
          <a:prstGeom prst="rect">
            <a:avLst/>
          </a:prstGeom>
          <a:ln/>
        </p:spPr>
        <p:txBody>
          <a:bodyPr/>
          <a:lstStyle>
            <a:lvl1pPr>
              <a:defRPr/>
            </a:lvl1pPr>
          </a:lstStyle>
          <a:p>
            <a:pPr>
              <a:defRPr/>
            </a:pPr>
            <a:fld id="{D62346A9-011C-4982-AA0A-BD0C8108021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141" y="274638"/>
            <a:ext cx="8642509" cy="2923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139" y="1436211"/>
            <a:ext cx="4242899"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0139" y="2174875"/>
            <a:ext cx="4242899"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083" y="1436211"/>
            <a:ext cx="4244566"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083" y="2174875"/>
            <a:ext cx="4244566"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4"/>
          <p:cNvSpPr>
            <a:spLocks noGrp="1" noChangeArrowheads="1"/>
          </p:cNvSpPr>
          <p:nvPr>
            <p:ph type="sldNum" sz="quarter" idx="10"/>
            <p:custDataLst>
              <p:tags r:id="rId1"/>
            </p:custDataLst>
          </p:nvPr>
        </p:nvSpPr>
        <p:spPr>
          <a:xfrm>
            <a:off x="9335663" y="6619875"/>
            <a:ext cx="157094" cy="153888"/>
          </a:xfrm>
          <a:prstGeom prst="rect">
            <a:avLst/>
          </a:prstGeom>
          <a:ln/>
        </p:spPr>
        <p:txBody>
          <a:bodyPr/>
          <a:lstStyle>
            <a:lvl1pPr>
              <a:defRPr/>
            </a:lvl1pPr>
          </a:lstStyle>
          <a:p>
            <a:pPr>
              <a:defRPr/>
            </a:pPr>
            <a:fld id="{5E7C30F0-B07F-41CC-ABAB-7DBED356C15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4"/>
          <p:cNvSpPr>
            <a:spLocks noGrp="1" noChangeArrowheads="1"/>
          </p:cNvSpPr>
          <p:nvPr>
            <p:ph type="sldNum" sz="quarter" idx="10"/>
            <p:custDataLst>
              <p:tags r:id="rId1"/>
            </p:custDataLst>
          </p:nvPr>
        </p:nvSpPr>
        <p:spPr>
          <a:xfrm>
            <a:off x="9335663" y="6619875"/>
            <a:ext cx="157094" cy="153888"/>
          </a:xfrm>
          <a:prstGeom prst="rect">
            <a:avLst/>
          </a:prstGeom>
          <a:ln/>
        </p:spPr>
        <p:txBody>
          <a:bodyPr/>
          <a:lstStyle>
            <a:lvl1pPr>
              <a:defRPr/>
            </a:lvl1pPr>
          </a:lstStyle>
          <a:p>
            <a:pPr>
              <a:defRPr/>
            </a:pPr>
            <a:fld id="{BD8A9297-472E-4FDF-8B5D-A332178FF50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4"/>
          <p:cNvSpPr>
            <a:spLocks noGrp="1" noChangeArrowheads="1"/>
          </p:cNvSpPr>
          <p:nvPr>
            <p:ph type="sldNum" sz="quarter" idx="10"/>
            <p:custDataLst>
              <p:tags r:id="rId1"/>
            </p:custDataLst>
          </p:nvPr>
        </p:nvSpPr>
        <p:spPr>
          <a:xfrm>
            <a:off x="9335663" y="6619875"/>
            <a:ext cx="157094" cy="153888"/>
          </a:xfrm>
          <a:prstGeom prst="rect">
            <a:avLst/>
          </a:prstGeom>
          <a:ln/>
        </p:spPr>
        <p:txBody>
          <a:bodyPr/>
          <a:lstStyle>
            <a:lvl1pPr>
              <a:defRPr/>
            </a:lvl1pPr>
          </a:lstStyle>
          <a:p>
            <a:pPr>
              <a:defRPr/>
            </a:pPr>
            <a:fld id="{4B607BD8-53B0-4564-B892-4FD5821A694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141" y="819549"/>
            <a:ext cx="3159251"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23" y="273052"/>
            <a:ext cx="5368225"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141" y="1435101"/>
            <a:ext cx="3159251"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4"/>
          <p:cNvSpPr>
            <a:spLocks noGrp="1" noChangeArrowheads="1"/>
          </p:cNvSpPr>
          <p:nvPr>
            <p:ph type="sldNum" sz="quarter" idx="10"/>
            <p:custDataLst>
              <p:tags r:id="rId1"/>
            </p:custDataLst>
          </p:nvPr>
        </p:nvSpPr>
        <p:spPr>
          <a:xfrm>
            <a:off x="9335663" y="6619875"/>
            <a:ext cx="157094" cy="153888"/>
          </a:xfrm>
          <a:prstGeom prst="rect">
            <a:avLst/>
          </a:prstGeom>
          <a:ln/>
        </p:spPr>
        <p:txBody>
          <a:bodyPr/>
          <a:lstStyle>
            <a:lvl1pPr>
              <a:defRPr/>
            </a:lvl1pPr>
          </a:lstStyle>
          <a:p>
            <a:pPr>
              <a:defRPr/>
            </a:pPr>
            <a:fld id="{196A09D6-F73B-4522-A71D-6175FD561AC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215" y="5059563"/>
            <a:ext cx="5761673"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215" y="612777"/>
            <a:ext cx="5761673"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82215" y="5367338"/>
            <a:ext cx="576167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4"/>
          <p:cNvSpPr>
            <a:spLocks noGrp="1" noChangeArrowheads="1"/>
          </p:cNvSpPr>
          <p:nvPr>
            <p:ph type="sldNum" sz="quarter" idx="10"/>
            <p:custDataLst>
              <p:tags r:id="rId1"/>
            </p:custDataLst>
          </p:nvPr>
        </p:nvSpPr>
        <p:spPr>
          <a:xfrm>
            <a:off x="9335663" y="6619875"/>
            <a:ext cx="157094" cy="153888"/>
          </a:xfrm>
          <a:prstGeom prst="rect">
            <a:avLst/>
          </a:prstGeom>
          <a:ln/>
        </p:spPr>
        <p:txBody>
          <a:bodyPr/>
          <a:lstStyle>
            <a:lvl1pPr>
              <a:defRPr/>
            </a:lvl1pPr>
          </a:lstStyle>
          <a:p>
            <a:pPr>
              <a:defRPr/>
            </a:pPr>
            <a:fld id="{6AD7ED9C-53AE-4E91-B290-18A0E73303A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965915" y="1990727"/>
            <a:ext cx="3200876"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4"/>
          <p:cNvSpPr>
            <a:spLocks noGrp="1" noChangeArrowheads="1"/>
          </p:cNvSpPr>
          <p:nvPr>
            <p:ph type="sldNum" sz="quarter" idx="10"/>
            <p:custDataLst>
              <p:tags r:id="rId1"/>
            </p:custDataLst>
          </p:nvPr>
        </p:nvSpPr>
        <p:spPr>
          <a:xfrm>
            <a:off x="9335663" y="6619875"/>
            <a:ext cx="157094" cy="153888"/>
          </a:xfrm>
          <a:prstGeom prst="rect">
            <a:avLst/>
          </a:prstGeom>
          <a:ln/>
        </p:spPr>
        <p:txBody>
          <a:bodyPr/>
          <a:lstStyle>
            <a:lvl1pPr>
              <a:defRPr/>
            </a:lvl1pPr>
          </a:lstStyle>
          <a:p>
            <a:pPr>
              <a:defRPr/>
            </a:pPr>
            <a:fld id="{DF105028-47CA-4905-8323-1C2BAEC8FAE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7945" y="234950"/>
            <a:ext cx="584775" cy="2978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8009" y="234950"/>
            <a:ext cx="1477328" cy="2978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4"/>
          <p:cNvSpPr>
            <a:spLocks noGrp="1" noChangeArrowheads="1"/>
          </p:cNvSpPr>
          <p:nvPr>
            <p:ph type="sldNum" sz="quarter" idx="10"/>
            <p:custDataLst>
              <p:tags r:id="rId1"/>
            </p:custDataLst>
          </p:nvPr>
        </p:nvSpPr>
        <p:spPr>
          <a:xfrm>
            <a:off x="9335663" y="6619875"/>
            <a:ext cx="157094" cy="153888"/>
          </a:xfrm>
          <a:prstGeom prst="rect">
            <a:avLst/>
          </a:prstGeom>
          <a:ln/>
        </p:spPr>
        <p:txBody>
          <a:bodyPr/>
          <a:lstStyle>
            <a:lvl1pPr>
              <a:defRPr/>
            </a:lvl1pPr>
          </a:lstStyle>
          <a:p>
            <a:pPr>
              <a:defRPr/>
            </a:pPr>
            <a:fld id="{43844060-E2F4-4154-914B-A62039BB194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209" y="2130428"/>
            <a:ext cx="816237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418" y="3886200"/>
            <a:ext cx="67219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958D65-BFD6-4512-84BC-750BED08EE51}" type="datetimeFigureOut">
              <a:rPr lang="en-US" smtClean="0"/>
              <a:pPr/>
              <a:t>8/24/2012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AAEA2C-23E1-47C3-AB61-3E0993382D1B}" type="slidenum">
              <a:rPr lang="en-US" smtClean="0"/>
              <a:pPr/>
              <a:t>‹#›</a:t>
            </a:fld>
            <a:endParaRPr lang="en-US" dirty="0"/>
          </a:p>
        </p:txBody>
      </p:sp>
      <p:sp>
        <p:nvSpPr>
          <p:cNvPr id="8" name="Rectangle 11"/>
          <p:cNvSpPr>
            <a:spLocks noChangeArrowheads="1"/>
          </p:cNvSpPr>
          <p:nvPr userDrawn="1"/>
        </p:nvSpPr>
        <p:spPr bwMode="auto">
          <a:xfrm>
            <a:off x="0" y="914400"/>
            <a:ext cx="160046" cy="5943600"/>
          </a:xfrm>
          <a:prstGeom prst="rect">
            <a:avLst/>
          </a:prstGeom>
          <a:solidFill>
            <a:srgbClr val="002A6C"/>
          </a:solidFill>
          <a:ln w="9525">
            <a:noFill/>
            <a:miter lim="800000"/>
            <a:headEnd/>
            <a:tailEnd/>
          </a:ln>
        </p:spPr>
        <p:txBody>
          <a:bodyPr wrap="none" anchor="ctr"/>
          <a:lstStyle/>
          <a:p>
            <a:pPr algn="ctr" eaLnBrk="0" hangingPunct="0"/>
            <a:endParaRPr lang="en-US" sz="2800" dirty="0">
              <a:solidFill>
                <a:srgbClr val="002A6C"/>
              </a:solidFill>
              <a:latin typeface="Times" pitchFamily="18" charset="0"/>
            </a:endParaRPr>
          </a:p>
        </p:txBody>
      </p:sp>
    </p:spTree>
    <p:extLst>
      <p:ext uri="{BB962C8B-B14F-4D97-AF65-F5344CB8AC3E}">
        <p14:creationId xmlns:p14="http://schemas.microsoft.com/office/powerpoint/2010/main" val="2192790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56800" y="1188912"/>
            <a:ext cx="8689190"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78"/>
          <p:cNvSpPr>
            <a:spLocks noChangeShapeType="1"/>
          </p:cNvSpPr>
          <p:nvPr userDrawn="1"/>
        </p:nvSpPr>
        <p:spPr bwMode="auto">
          <a:xfrm flipH="1">
            <a:off x="0" y="1003300"/>
            <a:ext cx="9601200" cy="0"/>
          </a:xfrm>
          <a:prstGeom prst="line">
            <a:avLst/>
          </a:prstGeom>
          <a:noFill/>
          <a:ln w="28575">
            <a:solidFill>
              <a:srgbClr val="BC0000"/>
            </a:solidFill>
            <a:round/>
            <a:headEnd/>
            <a:tailEnd/>
          </a:ln>
          <a:effectLst>
            <a:outerShdw blurRad="12700" dist="38100" dir="1200000" algn="tl" rotWithShape="0">
              <a:srgbClr val="C00000">
                <a:alpha val="40000"/>
              </a:srgbClr>
            </a:outerShdw>
          </a:effectLst>
        </p:spPr>
        <p:txBody>
          <a:bodyPr/>
          <a:lstStyle/>
          <a:p>
            <a:pPr>
              <a:defRPr/>
            </a:pPr>
            <a:endParaRPr lang="en-US" dirty="0"/>
          </a:p>
        </p:txBody>
      </p:sp>
      <p:sp>
        <p:nvSpPr>
          <p:cNvPr id="9" name="Rectangle 8"/>
          <p:cNvSpPr/>
          <p:nvPr userDrawn="1">
            <p:custDataLst>
              <p:tags r:id="rId1"/>
            </p:custDataLst>
          </p:nvPr>
        </p:nvSpPr>
        <p:spPr bwMode="gray">
          <a:xfrm>
            <a:off x="0" y="6629400"/>
            <a:ext cx="9602788" cy="292388"/>
          </a:xfrm>
          <a:prstGeom prst="rect">
            <a:avLst/>
          </a:prstGeom>
          <a:solidFill>
            <a:srgbClr val="FDBD5F"/>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1" kern="1200" noProof="0" dirty="0" smtClean="0">
              <a:solidFill>
                <a:srgbClr val="C00000"/>
              </a:solidFill>
              <a:latin typeface="+mn-lt"/>
              <a:ea typeface="+mn-ea"/>
              <a:cs typeface="+mn-cs"/>
            </a:endParaRPr>
          </a:p>
        </p:txBody>
      </p:sp>
      <p:sp>
        <p:nvSpPr>
          <p:cNvPr id="12" name="TextBox 11"/>
          <p:cNvSpPr txBox="1"/>
          <p:nvPr userDrawn="1"/>
        </p:nvSpPr>
        <p:spPr>
          <a:xfrm>
            <a:off x="9182225" y="6675838"/>
            <a:ext cx="209606" cy="127000"/>
          </a:xfrm>
          <a:prstGeom prst="rect">
            <a:avLst/>
          </a:prstGeom>
          <a:noFill/>
          <a:ln/>
          <a:effectLst/>
        </p:spPr>
        <p:txBody>
          <a:bodyPr wrap="none" lIns="0" tIns="0" rIns="0" bIns="0" rtlCol="0">
            <a:noAutofit/>
          </a:bodyPr>
          <a:lstStyle/>
          <a:p>
            <a:pPr marL="0" marR="0" lvl="0" indent="0" algn="r" defTabSz="914304" rtl="0" eaLnBrk="1" fontAlgn="auto" latinLnBrk="0" hangingPunct="1">
              <a:lnSpc>
                <a:spcPct val="100000"/>
              </a:lnSpc>
              <a:spcBef>
                <a:spcPts val="0"/>
              </a:spcBef>
              <a:spcAft>
                <a:spcPts val="0"/>
              </a:spcAft>
              <a:buClrTx/>
              <a:buSzTx/>
              <a:buFontTx/>
              <a:buNone/>
              <a:tabLst/>
              <a:defRPr/>
            </a:pPr>
            <a:fld id="{8FDC6993-5875-43F1-AB5B-56FAFD3221C9}" type="slidenum">
              <a:rPr kumimoji="0" lang="en-US" sz="11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304"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endParaRPr lang="en-US" sz="1100" dirty="0" smtClean="0">
              <a:solidFill>
                <a:schemeClr val="tx1"/>
              </a:solidFill>
              <a:latin typeface="Arial"/>
            </a:endParaRPr>
          </a:p>
        </p:txBody>
      </p:sp>
      <p:cxnSp>
        <p:nvCxnSpPr>
          <p:cNvPr id="13" name="Straight Connector 12"/>
          <p:cNvCxnSpPr/>
          <p:nvPr userDrawn="1"/>
        </p:nvCxnSpPr>
        <p:spPr bwMode="auto">
          <a:xfrm>
            <a:off x="9176083" y="6681536"/>
            <a:ext cx="0" cy="128336"/>
          </a:xfrm>
          <a:prstGeom prst="line">
            <a:avLst/>
          </a:prstGeom>
          <a:no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0141" y="-76200"/>
            <a:ext cx="8642509" cy="1143000"/>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58D65-BFD6-4512-84BC-750BED08EE51}" type="datetimeFigureOut">
              <a:rPr lang="en-US" smtClean="0"/>
              <a:pPr/>
              <a:t>8/24/2012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AAEA2C-23E1-47C3-AB61-3E0993382D1B}" type="slidenum">
              <a:rPr lang="en-US" smtClean="0"/>
              <a:pPr/>
              <a:t>‹#›</a:t>
            </a:fld>
            <a:endParaRPr lang="en-US" dirty="0"/>
          </a:p>
        </p:txBody>
      </p:sp>
    </p:spTree>
    <p:extLst>
      <p:ext uri="{BB962C8B-B14F-4D97-AF65-F5344CB8AC3E}">
        <p14:creationId xmlns:p14="http://schemas.microsoft.com/office/powerpoint/2010/main" val="29795854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554" y="4406903"/>
            <a:ext cx="816237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554" y="2906713"/>
            <a:ext cx="816237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958D65-BFD6-4512-84BC-750BED08EE51}" type="datetimeFigureOut">
              <a:rPr lang="en-US" smtClean="0"/>
              <a:pPr/>
              <a:t>8/24/2012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AAEA2C-23E1-47C3-AB61-3E0993382D1B}" type="slidenum">
              <a:rPr lang="en-US" smtClean="0"/>
              <a:pPr/>
              <a:t>‹#›</a:t>
            </a:fld>
            <a:endParaRPr lang="en-US" dirty="0"/>
          </a:p>
        </p:txBody>
      </p:sp>
    </p:spTree>
    <p:extLst>
      <p:ext uri="{BB962C8B-B14F-4D97-AF65-F5344CB8AC3E}">
        <p14:creationId xmlns:p14="http://schemas.microsoft.com/office/powerpoint/2010/main" val="2898499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141" y="1600203"/>
            <a:ext cx="42412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417" y="1600203"/>
            <a:ext cx="42412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958D65-BFD6-4512-84BC-750BED08EE51}" type="datetimeFigureOut">
              <a:rPr lang="en-US" smtClean="0"/>
              <a:pPr/>
              <a:t>8/24/2012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AAEA2C-23E1-47C3-AB61-3E0993382D1B}" type="slidenum">
              <a:rPr lang="en-US" smtClean="0"/>
              <a:pPr/>
              <a:t>‹#›</a:t>
            </a:fld>
            <a:endParaRPr lang="en-US" dirty="0"/>
          </a:p>
        </p:txBody>
      </p:sp>
    </p:spTree>
    <p:extLst>
      <p:ext uri="{BB962C8B-B14F-4D97-AF65-F5344CB8AC3E}">
        <p14:creationId xmlns:p14="http://schemas.microsoft.com/office/powerpoint/2010/main" val="3366792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139" y="1535113"/>
            <a:ext cx="42428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0139" y="2174875"/>
            <a:ext cx="42428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083" y="1535113"/>
            <a:ext cx="42445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083" y="2174875"/>
            <a:ext cx="42445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958D65-BFD6-4512-84BC-750BED08EE51}" type="datetimeFigureOut">
              <a:rPr lang="en-US" smtClean="0"/>
              <a:pPr/>
              <a:t>8/24/2012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AAEA2C-23E1-47C3-AB61-3E0993382D1B}" type="slidenum">
              <a:rPr lang="en-US" smtClean="0"/>
              <a:pPr/>
              <a:t>‹#›</a:t>
            </a:fld>
            <a:endParaRPr lang="en-US" dirty="0"/>
          </a:p>
        </p:txBody>
      </p:sp>
    </p:spTree>
    <p:extLst>
      <p:ext uri="{BB962C8B-B14F-4D97-AF65-F5344CB8AC3E}">
        <p14:creationId xmlns:p14="http://schemas.microsoft.com/office/powerpoint/2010/main" val="2289972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0141" y="-76200"/>
            <a:ext cx="8642509"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0958D65-BFD6-4512-84BC-750BED08EE51}" type="datetimeFigureOut">
              <a:rPr lang="en-US" smtClean="0"/>
              <a:pPr/>
              <a:t>8/24/2012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AAEA2C-23E1-47C3-AB61-3E0993382D1B}" type="slidenum">
              <a:rPr lang="en-US" smtClean="0"/>
              <a:pPr/>
              <a:t>‹#›</a:t>
            </a:fld>
            <a:endParaRPr lang="en-US" dirty="0"/>
          </a:p>
        </p:txBody>
      </p:sp>
    </p:spTree>
    <p:extLst>
      <p:ext uri="{BB962C8B-B14F-4D97-AF65-F5344CB8AC3E}">
        <p14:creationId xmlns:p14="http://schemas.microsoft.com/office/powerpoint/2010/main" val="738626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58D65-BFD6-4512-84BC-750BED08EE51}" type="datetimeFigureOut">
              <a:rPr lang="en-US" smtClean="0"/>
              <a:pPr/>
              <a:t>8/24/2012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AAEA2C-23E1-47C3-AB61-3E0993382D1B}" type="slidenum">
              <a:rPr lang="en-US" smtClean="0"/>
              <a:pPr/>
              <a:t>‹#›</a:t>
            </a:fld>
            <a:endParaRPr lang="en-US" dirty="0"/>
          </a:p>
        </p:txBody>
      </p:sp>
    </p:spTree>
    <p:extLst>
      <p:ext uri="{BB962C8B-B14F-4D97-AF65-F5344CB8AC3E}">
        <p14:creationId xmlns:p14="http://schemas.microsoft.com/office/powerpoint/2010/main" val="2613137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141" y="273050"/>
            <a:ext cx="315925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23" y="273052"/>
            <a:ext cx="53682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141" y="1435102"/>
            <a:ext cx="315925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58D65-BFD6-4512-84BC-750BED08EE51}" type="datetimeFigureOut">
              <a:rPr lang="en-US" smtClean="0"/>
              <a:pPr/>
              <a:t>8/24/2012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AAEA2C-23E1-47C3-AB61-3E0993382D1B}" type="slidenum">
              <a:rPr lang="en-US" smtClean="0"/>
              <a:pPr/>
              <a:t>‹#›</a:t>
            </a:fld>
            <a:endParaRPr lang="en-US" dirty="0"/>
          </a:p>
        </p:txBody>
      </p:sp>
    </p:spTree>
    <p:extLst>
      <p:ext uri="{BB962C8B-B14F-4D97-AF65-F5344CB8AC3E}">
        <p14:creationId xmlns:p14="http://schemas.microsoft.com/office/powerpoint/2010/main" val="3449356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215" y="4800600"/>
            <a:ext cx="576167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215" y="612775"/>
            <a:ext cx="57616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2215" y="5367338"/>
            <a:ext cx="57616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58D65-BFD6-4512-84BC-750BED08EE51}" type="datetimeFigureOut">
              <a:rPr lang="en-US" smtClean="0"/>
              <a:pPr/>
              <a:t>8/24/2012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AAEA2C-23E1-47C3-AB61-3E0993382D1B}" type="slidenum">
              <a:rPr lang="en-US" smtClean="0"/>
              <a:pPr/>
              <a:t>‹#›</a:t>
            </a:fld>
            <a:endParaRPr lang="en-US" dirty="0"/>
          </a:p>
        </p:txBody>
      </p:sp>
    </p:spTree>
    <p:extLst>
      <p:ext uri="{BB962C8B-B14F-4D97-AF65-F5344CB8AC3E}">
        <p14:creationId xmlns:p14="http://schemas.microsoft.com/office/powerpoint/2010/main" val="3255917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58D65-BFD6-4512-84BC-750BED08EE51}" type="datetimeFigureOut">
              <a:rPr lang="en-US" smtClean="0"/>
              <a:pPr/>
              <a:t>8/24/2012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AAEA2C-23E1-47C3-AB61-3E0993382D1B}" type="slidenum">
              <a:rPr lang="en-US" smtClean="0"/>
              <a:pPr/>
              <a:t>‹#›</a:t>
            </a:fld>
            <a:endParaRPr lang="en-US" dirty="0"/>
          </a:p>
        </p:txBody>
      </p:sp>
    </p:spTree>
    <p:extLst>
      <p:ext uri="{BB962C8B-B14F-4D97-AF65-F5344CB8AC3E}">
        <p14:creationId xmlns:p14="http://schemas.microsoft.com/office/powerpoint/2010/main" val="3437485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2021" y="274639"/>
            <a:ext cx="216062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141" y="274639"/>
            <a:ext cx="632183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58D65-BFD6-4512-84BC-750BED08EE51}" type="datetimeFigureOut">
              <a:rPr lang="en-US" smtClean="0"/>
              <a:pPr/>
              <a:t>8/24/2012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AAEA2C-23E1-47C3-AB61-3E0993382D1B}" type="slidenum">
              <a:rPr lang="en-US" smtClean="0"/>
              <a:pPr/>
              <a:t>‹#›</a:t>
            </a:fld>
            <a:endParaRPr lang="en-US" dirty="0"/>
          </a:p>
        </p:txBody>
      </p:sp>
    </p:spTree>
    <p:extLst>
      <p:ext uri="{BB962C8B-B14F-4D97-AF65-F5344CB8AC3E}">
        <p14:creationId xmlns:p14="http://schemas.microsoft.com/office/powerpoint/2010/main" val="29966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7479" name="think-cell Slide" r:id="rId7" imgW="270" imgH="270" progId="TCLayout.ActiveDocument.1">
                  <p:embed/>
                </p:oleObj>
              </mc:Choice>
              <mc:Fallback>
                <p:oleObj name="think-cell Slide" r:id="rId7" imgW="270" imgH="270" progId="TCLayout.ActiveDocument.1">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custDataLst>
              <p:tags r:id="rId3"/>
            </p:custDataLst>
          </p:nvPr>
        </p:nvSpPr>
        <p:spPr bwMode="gray">
          <a:xfrm>
            <a:off x="0" y="6629400"/>
            <a:ext cx="9602788" cy="292388"/>
          </a:xfrm>
          <a:prstGeom prst="rect">
            <a:avLst/>
          </a:prstGeom>
          <a:solidFill>
            <a:srgbClr val="FDBD5F"/>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1" kern="1200" noProof="0" dirty="0" smtClean="0">
              <a:solidFill>
                <a:srgbClr val="C00000"/>
              </a:solidFill>
              <a:latin typeface="+mn-lt"/>
              <a:ea typeface="+mn-ea"/>
              <a:cs typeface="+mn-cs"/>
            </a:endParaRPr>
          </a:p>
        </p:txBody>
      </p:sp>
      <p:sp>
        <p:nvSpPr>
          <p:cNvPr id="2" name="Title 1"/>
          <p:cNvSpPr>
            <a:spLocks noGrp="1"/>
          </p:cNvSpPr>
          <p:nvPr>
            <p:ph type="title"/>
            <p:custDataLst>
              <p:tags r:id="rId4"/>
            </p:custDataLst>
          </p:nvPr>
        </p:nvSpPr>
        <p:spPr/>
        <p:txBody>
          <a:bodyPr/>
          <a:lstStyle/>
          <a:p>
            <a:r>
              <a:rPr lang="en-US" dirty="0" smtClean="0"/>
              <a:t>Click to edit Master title style</a:t>
            </a:r>
            <a:endParaRPr lang="en-GB" dirty="0"/>
          </a:p>
        </p:txBody>
      </p:sp>
      <p:sp>
        <p:nvSpPr>
          <p:cNvPr id="3" name="Line 78"/>
          <p:cNvSpPr>
            <a:spLocks noChangeShapeType="1"/>
          </p:cNvSpPr>
          <p:nvPr userDrawn="1">
            <p:custDataLst>
              <p:tags r:id="rId5"/>
            </p:custDataLst>
          </p:nvPr>
        </p:nvSpPr>
        <p:spPr bwMode="auto">
          <a:xfrm flipH="1">
            <a:off x="0" y="1003300"/>
            <a:ext cx="9601200" cy="0"/>
          </a:xfrm>
          <a:prstGeom prst="line">
            <a:avLst/>
          </a:prstGeom>
          <a:noFill/>
          <a:ln w="28575">
            <a:solidFill>
              <a:srgbClr val="BC0000"/>
            </a:solidFill>
            <a:round/>
            <a:headEnd/>
            <a:tailEnd/>
          </a:ln>
          <a:effectLst>
            <a:outerShdw blurRad="12700" dist="38100" dir="1200000" algn="tl" rotWithShape="0">
              <a:srgbClr val="C00000">
                <a:alpha val="40000"/>
              </a:srgbClr>
            </a:outerShdw>
          </a:effectLst>
        </p:spPr>
        <p:txBody>
          <a:bodyPr/>
          <a:lstStyle/>
          <a:p>
            <a:pPr>
              <a:defRPr/>
            </a:pPr>
            <a:endParaRPr lang="en-US" dirty="0"/>
          </a:p>
        </p:txBody>
      </p:sp>
      <p:sp>
        <p:nvSpPr>
          <p:cNvPr id="6" name="TextBox 5"/>
          <p:cNvSpPr txBox="1"/>
          <p:nvPr userDrawn="1"/>
        </p:nvSpPr>
        <p:spPr>
          <a:xfrm>
            <a:off x="9182225" y="6675838"/>
            <a:ext cx="209606" cy="127000"/>
          </a:xfrm>
          <a:prstGeom prst="rect">
            <a:avLst/>
          </a:prstGeom>
          <a:noFill/>
          <a:ln/>
          <a:effectLst/>
        </p:spPr>
        <p:txBody>
          <a:bodyPr wrap="none" lIns="0" tIns="0" rIns="0" bIns="0" rtlCol="0">
            <a:noAutofit/>
          </a:bodyPr>
          <a:lstStyle/>
          <a:p>
            <a:pPr marL="0" marR="0" lvl="0" indent="0" algn="r" defTabSz="914304" rtl="0" eaLnBrk="1" fontAlgn="auto" latinLnBrk="0" hangingPunct="1">
              <a:lnSpc>
                <a:spcPct val="100000"/>
              </a:lnSpc>
              <a:spcBef>
                <a:spcPts val="0"/>
              </a:spcBef>
              <a:spcAft>
                <a:spcPts val="0"/>
              </a:spcAft>
              <a:buClrTx/>
              <a:buSzTx/>
              <a:buFontTx/>
              <a:buNone/>
              <a:tabLst/>
              <a:defRPr/>
            </a:pPr>
            <a:fld id="{8FDC6993-5875-43F1-AB5B-56FAFD3221C9}" type="slidenum">
              <a:rPr kumimoji="0" lang="en-US"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30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endParaRPr lang="en-US" sz="900" dirty="0" smtClean="0">
              <a:solidFill>
                <a:schemeClr val="tx1"/>
              </a:solidFill>
              <a:latin typeface="Arial"/>
            </a:endParaRPr>
          </a:p>
        </p:txBody>
      </p:sp>
      <p:cxnSp>
        <p:nvCxnSpPr>
          <p:cNvPr id="7" name="Straight Connector 6"/>
          <p:cNvCxnSpPr/>
          <p:nvPr userDrawn="1"/>
        </p:nvCxnSpPr>
        <p:spPr bwMode="auto">
          <a:xfrm>
            <a:off x="9176083" y="6681536"/>
            <a:ext cx="0" cy="128336"/>
          </a:xfrm>
          <a:prstGeom prst="line">
            <a:avLst/>
          </a:prstGeom>
          <a:no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66715" cy="158750"/>
        </p:xfrm>
        <a:graphic>
          <a:graphicData uri="http://schemas.openxmlformats.org/presentationml/2006/ole">
            <mc:AlternateContent xmlns:mc="http://schemas.openxmlformats.org/markup-compatibility/2006">
              <mc:Choice xmlns:v="urn:schemas-microsoft-com:vml" Requires="v">
                <p:oleObj spid="_x0000_s473128" name="think-cell Slide" r:id="rId8" imgW="0" imgH="0" progId="TCLayout.ActiveDocument.1">
                  <p:embed/>
                </p:oleObj>
              </mc:Choice>
              <mc:Fallback>
                <p:oleObj name="think-cell Slide" r:id="rId8" imgW="0" imgH="0" progId="TCLayout.ActiveDocument.1">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6671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291386" y="1"/>
            <a:ext cx="4311402"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31" tIns="91431" rIns="91431" bIns="91431" numCol="1" rtlCol="0" anchor="ctr" anchorCtr="0" compatLnSpc="1">
            <a:prstTxWarp prst="textNoShape">
              <a:avLst/>
            </a:prstTxWarp>
            <a:noAutofit/>
          </a:bodyPr>
          <a:lstStyle/>
          <a:p>
            <a:pPr marL="0" marR="0" indent="0" algn="ctr" defTabSz="888907" rtl="0" eaLnBrk="1" fontAlgn="base" latinLnBrk="0" hangingPunct="1"/>
            <a:endParaRPr kumimoji="0" lang="en-US" sz="800" b="1" i="0" u="none" strike="noStrike" kern="1200" cap="none" normalizeH="0" baseline="0" dirty="0" smtClean="0">
              <a:solidFill>
                <a:srgbClr val="E2E2E2"/>
              </a:solidFill>
              <a:effectLst/>
              <a:latin typeface="+mn-lt"/>
              <a:ea typeface="+mn-ea"/>
              <a:cs typeface="+mn-cs"/>
            </a:endParaRPr>
          </a:p>
        </p:txBody>
      </p:sp>
      <p:sp>
        <p:nvSpPr>
          <p:cNvPr id="9" name="Text Placeholder 8"/>
          <p:cNvSpPr>
            <a:spLocks noGrp="1"/>
          </p:cNvSpPr>
          <p:nvPr>
            <p:ph type="body" sz="quarter" idx="10"/>
            <p:custDataLst>
              <p:tags r:id="rId4"/>
            </p:custDataLst>
          </p:nvPr>
        </p:nvSpPr>
        <p:spPr bwMode="gray">
          <a:xfrm>
            <a:off x="5504610" y="2151186"/>
            <a:ext cx="3845578" cy="1479831"/>
          </a:xfrm>
        </p:spPr>
        <p:txBody>
          <a:bodyPr anchor="b"/>
          <a:lstStyle>
            <a:lvl1pPr algn="l" defTabSz="888907">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503863" y="3945025"/>
            <a:ext cx="3846512"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07" rtl="0" fontAlgn="base">
              <a:spcBef>
                <a:spcPct val="0"/>
              </a:spcBef>
              <a:spcAft>
                <a:spcPct val="0"/>
              </a:spcAft>
            </a:pPr>
            <a:r>
              <a:rPr lang="en-US" dirty="0" smtClean="0"/>
              <a:t>Click to edit Master text styles</a:t>
            </a:r>
          </a:p>
        </p:txBody>
      </p:sp>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8907" rtl="0" eaLnBrk="1" fontAlgn="base" latinLnBrk="0" hangingPunct="1"/>
            <a:endParaRPr kumimoji="0" lang="en-US" sz="1400" b="0" i="0" u="none" strike="noStrike" cap="none" normalizeH="0" baseline="0" dirty="0" smtClean="0">
              <a:solidFill>
                <a:schemeClr val="tx1"/>
              </a:solidFill>
              <a:effectLst/>
              <a:latin typeface="+mn-lt"/>
              <a:cs typeface="+mn-cs"/>
            </a:endParaRPr>
          </a:p>
        </p:txBody>
      </p:sp>
      <p:pic>
        <p:nvPicPr>
          <p:cNvPr id="24729" name="Picture 153"/>
          <p:cNvPicPr>
            <a:picLocks noChangeAspect="1" noChangeArrowheads="1"/>
          </p:cNvPicPr>
          <p:nvPr userDrawn="1"/>
        </p:nvPicPr>
        <p:blipFill>
          <a:blip r:embed="rId9" cstate="print"/>
          <a:srcRect/>
          <a:stretch>
            <a:fillRect/>
          </a:stretch>
        </p:blipFill>
        <p:spPr bwMode="auto">
          <a:xfrm>
            <a:off x="0" y="0"/>
            <a:ext cx="5303520" cy="624285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56800" y="968188"/>
            <a:ext cx="8689190"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66715" cy="158750"/>
        </p:xfrm>
        <a:graphic>
          <a:graphicData uri="http://schemas.openxmlformats.org/presentationml/2006/ole">
            <mc:AlternateContent xmlns:mc="http://schemas.openxmlformats.org/markup-compatibility/2006">
              <mc:Choice xmlns:v="urn:schemas-microsoft-com:vml" Requires="v">
                <p:oleObj spid="_x0000_s386088" name="think-cell Slide" r:id="rId8" imgW="0" imgH="0" progId="TCLayout.ActiveDocument.1">
                  <p:embed/>
                </p:oleObj>
              </mc:Choice>
              <mc:Fallback>
                <p:oleObj name="think-cell Slide" r:id="rId8" imgW="0" imgH="0" progId="TCLayout.ActiveDocument.1">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6671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291386" y="1"/>
            <a:ext cx="4311402"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31" tIns="91431" rIns="91431" bIns="91431" numCol="1" rtlCol="0" anchor="ctr" anchorCtr="0" compatLnSpc="1">
            <a:prstTxWarp prst="textNoShape">
              <a:avLst/>
            </a:prstTxWarp>
            <a:noAutofit/>
          </a:bodyPr>
          <a:lstStyle/>
          <a:p>
            <a:pPr defTabSz="888907"/>
            <a:endParaRPr lang="en-US" sz="800" b="1" dirty="0" smtClean="0">
              <a:solidFill>
                <a:srgbClr val="E2E2E2"/>
              </a:solidFill>
            </a:endParaRPr>
          </a:p>
        </p:txBody>
      </p:sp>
      <p:sp>
        <p:nvSpPr>
          <p:cNvPr id="9" name="Text Placeholder 8"/>
          <p:cNvSpPr>
            <a:spLocks noGrp="1"/>
          </p:cNvSpPr>
          <p:nvPr>
            <p:ph type="body" sz="quarter" idx="10"/>
            <p:custDataLst>
              <p:tags r:id="rId4"/>
            </p:custDataLst>
          </p:nvPr>
        </p:nvSpPr>
        <p:spPr bwMode="gray">
          <a:xfrm>
            <a:off x="5504610" y="2151186"/>
            <a:ext cx="3845578" cy="1479831"/>
          </a:xfrm>
        </p:spPr>
        <p:txBody>
          <a:bodyPr anchor="b"/>
          <a:lstStyle>
            <a:lvl1pPr algn="l" defTabSz="888907">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503863" y="3945025"/>
            <a:ext cx="3846512"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07" rtl="0" fontAlgn="base">
              <a:spcBef>
                <a:spcPct val="0"/>
              </a:spcBef>
              <a:spcAft>
                <a:spcPct val="0"/>
              </a:spcAft>
            </a:pPr>
            <a:r>
              <a:rPr lang="en-US" dirty="0" smtClean="0"/>
              <a:t>Click to edit Master text styles</a:t>
            </a:r>
          </a:p>
        </p:txBody>
      </p:sp>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defTabSz="888907"/>
            <a:endParaRPr lang="en-US" dirty="0" smtClean="0">
              <a:solidFill>
                <a:srgbClr val="000000"/>
              </a:solidFill>
            </a:endParaRPr>
          </a:p>
        </p:txBody>
      </p:sp>
      <p:pic>
        <p:nvPicPr>
          <p:cNvPr id="24729" name="Picture 153"/>
          <p:cNvPicPr>
            <a:picLocks noChangeAspect="1" noChangeArrowheads="1"/>
          </p:cNvPicPr>
          <p:nvPr userDrawn="1"/>
        </p:nvPicPr>
        <p:blipFill>
          <a:blip r:embed="rId9" cstate="print"/>
          <a:srcRect/>
          <a:stretch>
            <a:fillRect/>
          </a:stretch>
        </p:blipFill>
        <p:spPr bwMode="auto">
          <a:xfrm>
            <a:off x="0" y="0"/>
            <a:ext cx="5303520" cy="624285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56800" y="968188"/>
            <a:ext cx="8689190"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66715" cy="158750"/>
        </p:xfrm>
        <a:graphic>
          <a:graphicData uri="http://schemas.openxmlformats.org/presentationml/2006/ole">
            <mc:AlternateContent xmlns:mc="http://schemas.openxmlformats.org/markup-compatibility/2006">
              <mc:Choice xmlns:v="urn:schemas-microsoft-com:vml" Requires="v">
                <p:oleObj spid="_x0000_s641057" name="think-cell Slide" r:id="rId9" imgW="0" imgH="0" progId="TCLayout.ActiveDocument.1">
                  <p:embed/>
                </p:oleObj>
              </mc:Choice>
              <mc:Fallback>
                <p:oleObj name="think-cell Slide" r:id="rId9"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671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291386" y="1"/>
            <a:ext cx="4311402"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US" sz="800" b="1" i="0" u="none" strike="noStrike" kern="1200" cap="none" normalizeH="0" baseline="0" dirty="0" smtClean="0">
              <a:solidFill>
                <a:srgbClr val="E2E2E2"/>
              </a:solidFill>
              <a:effectLst/>
              <a:latin typeface="+mn-lt"/>
              <a:ea typeface="+mn-ea"/>
              <a:cs typeface="+mn-cs"/>
            </a:endParaRPr>
          </a:p>
        </p:txBody>
      </p:sp>
      <p:sp>
        <p:nvSpPr>
          <p:cNvPr id="9" name="Text Placeholder 8"/>
          <p:cNvSpPr>
            <a:spLocks noGrp="1"/>
          </p:cNvSpPr>
          <p:nvPr>
            <p:ph type="body" sz="quarter" idx="10"/>
            <p:custDataLst>
              <p:tags r:id="rId4"/>
            </p:custDataLst>
          </p:nvPr>
        </p:nvSpPr>
        <p:spPr bwMode="gray">
          <a:xfrm>
            <a:off x="5504610" y="2151185"/>
            <a:ext cx="3845578" cy="1479831"/>
          </a:xfrm>
        </p:spPr>
        <p:txBody>
          <a:bodyPr anchor="b"/>
          <a:lstStyle>
            <a:lvl1pPr algn="l" defTabSz="889000">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503863" y="3945025"/>
            <a:ext cx="3846512"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9000"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602788"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smtClean="0">
                <a:solidFill>
                  <a:schemeClr val="tx1"/>
                </a:solidFill>
                <a:effectLst/>
                <a:latin typeface="+mn-lt"/>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0" y="0"/>
            <a:ext cx="5303520" cy="6242858"/>
          </a:xfrm>
          <a:prstGeom prst="rect">
            <a:avLst/>
          </a:prstGeom>
          <a:noFill/>
          <a:ln w="9525">
            <a:noFill/>
            <a:miter lim="800000"/>
            <a:headEnd/>
            <a:tailEnd/>
          </a:ln>
        </p:spPr>
      </p:pic>
    </p:spTree>
    <p:extLst>
      <p:ext uri="{BB962C8B-B14F-4D97-AF65-F5344CB8AC3E}">
        <p14:creationId xmlns:p14="http://schemas.microsoft.com/office/powerpoint/2010/main" val="25369656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p:custDataLst>
              <p:tags r:id="rId2"/>
            </p:custDataLst>
          </p:nvPr>
        </p:nvGraphicFramePr>
        <p:xfrm>
          <a:off x="0" y="0"/>
          <a:ext cx="166715" cy="158750"/>
        </p:xfrm>
        <a:graphic>
          <a:graphicData uri="http://schemas.openxmlformats.org/presentationml/2006/ole">
            <mc:AlternateContent xmlns:mc="http://schemas.openxmlformats.org/markup-compatibility/2006">
              <mc:Choice xmlns:v="urn:schemas-microsoft-com:vml" Requires="v">
                <p:oleObj spid="_x0000_s399400" name="think-cell Slide" r:id="rId13" imgW="360" imgH="360" progId="TCLayout.ActiveDocument.1">
                  <p:embed/>
                </p:oleObj>
              </mc:Choice>
              <mc:Fallback>
                <p:oleObj name="think-cell Slide" r:id="rId13" imgW="360" imgH="360" progId="TCLayout.ActiveDocument.1">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6671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227" descr="Picture2"/>
          <p:cNvPicPr>
            <a:picLocks noChangeAspect="1" noChangeArrowheads="1"/>
          </p:cNvPicPr>
          <p:nvPr>
            <p:custDataLst>
              <p:tags r:id="rId3"/>
            </p:custDataLst>
          </p:nvPr>
        </p:nvPicPr>
        <p:blipFill>
          <a:blip r:embed="rId15" cstate="print"/>
          <a:srcRect/>
          <a:stretch>
            <a:fillRect/>
          </a:stretch>
        </p:blipFill>
        <p:spPr bwMode="gray">
          <a:xfrm>
            <a:off x="141709" y="268288"/>
            <a:ext cx="9319372" cy="1268412"/>
          </a:xfrm>
          <a:prstGeom prst="rect">
            <a:avLst/>
          </a:prstGeom>
          <a:noFill/>
          <a:ln w="9525">
            <a:noFill/>
            <a:miter lim="800000"/>
            <a:headEnd/>
            <a:tailEnd/>
          </a:ln>
        </p:spPr>
      </p:pic>
      <p:pic>
        <p:nvPicPr>
          <p:cNvPr id="6" name="Picture 1228" descr="Picture3"/>
          <p:cNvPicPr>
            <a:picLocks noChangeAspect="1" noChangeArrowheads="1"/>
          </p:cNvPicPr>
          <p:nvPr>
            <p:custDataLst>
              <p:tags r:id="rId4"/>
            </p:custDataLst>
          </p:nvPr>
        </p:nvPicPr>
        <p:blipFill>
          <a:blip r:embed="rId16" cstate="print"/>
          <a:srcRect/>
          <a:stretch>
            <a:fillRect/>
          </a:stretch>
        </p:blipFill>
        <p:spPr bwMode="gray">
          <a:xfrm>
            <a:off x="523485" y="550865"/>
            <a:ext cx="3681069" cy="701675"/>
          </a:xfrm>
          <a:prstGeom prst="rect">
            <a:avLst/>
          </a:prstGeom>
          <a:noFill/>
          <a:ln w="9525">
            <a:noFill/>
            <a:miter lim="800000"/>
            <a:headEnd/>
            <a:tailEnd/>
          </a:ln>
        </p:spPr>
      </p:pic>
      <p:grpSp>
        <p:nvGrpSpPr>
          <p:cNvPr id="2" name="McK Title Elements"/>
          <p:cNvGrpSpPr>
            <a:grpSpLocks/>
          </p:cNvGrpSpPr>
          <p:nvPr userDrawn="1">
            <p:custDataLst>
              <p:tags r:id="rId5"/>
            </p:custDataLst>
          </p:nvPr>
        </p:nvGrpSpPr>
        <p:grpSpPr bwMode="auto">
          <a:xfrm>
            <a:off x="523485" y="5868991"/>
            <a:ext cx="5288202" cy="485775"/>
            <a:chOff x="314" y="3697"/>
            <a:chExt cx="3172" cy="306"/>
          </a:xfrm>
        </p:grpSpPr>
        <p:sp>
          <p:nvSpPr>
            <p:cNvPr id="8" name="McK Document type" hidden="1"/>
            <p:cNvSpPr txBox="1">
              <a:spLocks noChangeArrowheads="1"/>
            </p:cNvSpPr>
            <p:nvPr>
              <p:custDataLst>
                <p:tags r:id="rId10"/>
              </p:custDataLst>
            </p:nvPr>
          </p:nvSpPr>
          <p:spPr bwMode="gray">
            <a:xfrm>
              <a:off x="314" y="3697"/>
              <a:ext cx="3172" cy="136"/>
            </a:xfrm>
            <a:prstGeom prst="rect">
              <a:avLst/>
            </a:prstGeom>
            <a:noFill/>
            <a:ln>
              <a:noFill/>
            </a:ln>
            <a:effectLst/>
            <a:extLst/>
          </p:spPr>
          <p:txBody>
            <a:bodyPr lIns="0" tIns="0" rIns="0" bIns="0" anchor="b">
              <a:spAutoFit/>
            </a:bodyPr>
            <a:lstStyle>
              <a:lvl1pPr defTabSz="933450">
                <a:defRPr sz="2400">
                  <a:solidFill>
                    <a:schemeClr val="tx1"/>
                  </a:solidFill>
                  <a:latin typeface="Arial" charset="0"/>
                </a:defRPr>
              </a:lvl1pPr>
              <a:lvl2pPr marL="466725" defTabSz="933450">
                <a:defRPr sz="2400">
                  <a:solidFill>
                    <a:schemeClr val="tx1"/>
                  </a:solidFill>
                  <a:latin typeface="Arial" charset="0"/>
                </a:defRPr>
              </a:lvl2pPr>
              <a:lvl3pPr marL="933450" defTabSz="933450">
                <a:defRPr sz="2400">
                  <a:solidFill>
                    <a:schemeClr val="tx1"/>
                  </a:solidFill>
                  <a:latin typeface="Arial" charset="0"/>
                </a:defRPr>
              </a:lvl3pPr>
              <a:lvl4pPr marL="1400175" defTabSz="933450">
                <a:defRPr sz="2400">
                  <a:solidFill>
                    <a:schemeClr val="tx1"/>
                  </a:solidFill>
                  <a:latin typeface="Arial" charset="0"/>
                </a:defRPr>
              </a:lvl4pPr>
              <a:lvl5pPr marL="1865313" defTabSz="933450">
                <a:defRPr sz="2400">
                  <a:solidFill>
                    <a:schemeClr val="tx1"/>
                  </a:solidFill>
                  <a:latin typeface="Arial" charset="0"/>
                </a:defRPr>
              </a:lvl5pPr>
              <a:lvl6pPr marL="2322513" defTabSz="933450" fontAlgn="base">
                <a:spcBef>
                  <a:spcPct val="0"/>
                </a:spcBef>
                <a:spcAft>
                  <a:spcPct val="0"/>
                </a:spcAft>
                <a:defRPr sz="2400">
                  <a:solidFill>
                    <a:schemeClr val="tx1"/>
                  </a:solidFill>
                  <a:latin typeface="Arial" charset="0"/>
                </a:defRPr>
              </a:lvl6pPr>
              <a:lvl7pPr marL="2779713" defTabSz="933450" fontAlgn="base">
                <a:spcBef>
                  <a:spcPct val="0"/>
                </a:spcBef>
                <a:spcAft>
                  <a:spcPct val="0"/>
                </a:spcAft>
                <a:defRPr sz="2400">
                  <a:solidFill>
                    <a:schemeClr val="tx1"/>
                  </a:solidFill>
                  <a:latin typeface="Arial" charset="0"/>
                </a:defRPr>
              </a:lvl7pPr>
              <a:lvl8pPr marL="3236913" defTabSz="933450" fontAlgn="base">
                <a:spcBef>
                  <a:spcPct val="0"/>
                </a:spcBef>
                <a:spcAft>
                  <a:spcPct val="0"/>
                </a:spcAft>
                <a:defRPr sz="2400">
                  <a:solidFill>
                    <a:schemeClr val="tx1"/>
                  </a:solidFill>
                  <a:latin typeface="Arial" charset="0"/>
                </a:defRPr>
              </a:lvl8pPr>
              <a:lvl9pPr marL="3694113" defTabSz="933450" fontAlgn="base">
                <a:spcBef>
                  <a:spcPct val="0"/>
                </a:spcBef>
                <a:spcAft>
                  <a:spcPct val="0"/>
                </a:spcAft>
                <a:defRPr sz="2400">
                  <a:solidFill>
                    <a:schemeClr val="tx1"/>
                  </a:solidFill>
                  <a:latin typeface="Arial" charset="0"/>
                </a:defRPr>
              </a:lvl9pPr>
            </a:lstStyle>
            <a:p>
              <a:pPr>
                <a:defRPr/>
              </a:pPr>
              <a:r>
                <a:rPr lang="en-US" sz="1400" dirty="0">
                  <a:cs typeface="+mn-cs"/>
                </a:rPr>
                <a:t>Document type</a:t>
              </a:r>
            </a:p>
          </p:txBody>
        </p:sp>
        <p:sp>
          <p:nvSpPr>
            <p:cNvPr id="9" name="McK Date" hidden="1"/>
            <p:cNvSpPr txBox="1">
              <a:spLocks noChangeArrowheads="1"/>
            </p:cNvSpPr>
            <p:nvPr>
              <p:custDataLst>
                <p:tags r:id="rId11"/>
              </p:custDataLst>
            </p:nvPr>
          </p:nvSpPr>
          <p:spPr bwMode="gray">
            <a:xfrm>
              <a:off x="314" y="3867"/>
              <a:ext cx="3172" cy="136"/>
            </a:xfrm>
            <a:prstGeom prst="rect">
              <a:avLst/>
            </a:prstGeom>
            <a:noFill/>
            <a:ln>
              <a:noFill/>
            </a:ln>
            <a:effectLst/>
            <a:extLst/>
          </p:spPr>
          <p:txBody>
            <a:bodyPr lIns="0" tIns="0" rIns="0" bIns="0">
              <a:spAutoFit/>
            </a:bodyPr>
            <a:lstStyle>
              <a:lvl1pPr defTabSz="933450">
                <a:defRPr sz="2400">
                  <a:solidFill>
                    <a:schemeClr val="tx1"/>
                  </a:solidFill>
                  <a:latin typeface="Arial" charset="0"/>
                </a:defRPr>
              </a:lvl1pPr>
              <a:lvl2pPr marL="466725" defTabSz="933450">
                <a:defRPr sz="2400">
                  <a:solidFill>
                    <a:schemeClr val="tx1"/>
                  </a:solidFill>
                  <a:latin typeface="Arial" charset="0"/>
                </a:defRPr>
              </a:lvl2pPr>
              <a:lvl3pPr marL="933450" defTabSz="933450">
                <a:defRPr sz="2400">
                  <a:solidFill>
                    <a:schemeClr val="tx1"/>
                  </a:solidFill>
                  <a:latin typeface="Arial" charset="0"/>
                </a:defRPr>
              </a:lvl3pPr>
              <a:lvl4pPr marL="1400175" defTabSz="933450">
                <a:defRPr sz="2400">
                  <a:solidFill>
                    <a:schemeClr val="tx1"/>
                  </a:solidFill>
                  <a:latin typeface="Arial" charset="0"/>
                </a:defRPr>
              </a:lvl4pPr>
              <a:lvl5pPr marL="1865313" defTabSz="933450">
                <a:defRPr sz="2400">
                  <a:solidFill>
                    <a:schemeClr val="tx1"/>
                  </a:solidFill>
                  <a:latin typeface="Arial" charset="0"/>
                </a:defRPr>
              </a:lvl5pPr>
              <a:lvl6pPr marL="2322513" defTabSz="933450" fontAlgn="base">
                <a:spcBef>
                  <a:spcPct val="0"/>
                </a:spcBef>
                <a:spcAft>
                  <a:spcPct val="0"/>
                </a:spcAft>
                <a:defRPr sz="2400">
                  <a:solidFill>
                    <a:schemeClr val="tx1"/>
                  </a:solidFill>
                  <a:latin typeface="Arial" charset="0"/>
                </a:defRPr>
              </a:lvl6pPr>
              <a:lvl7pPr marL="2779713" defTabSz="933450" fontAlgn="base">
                <a:spcBef>
                  <a:spcPct val="0"/>
                </a:spcBef>
                <a:spcAft>
                  <a:spcPct val="0"/>
                </a:spcAft>
                <a:defRPr sz="2400">
                  <a:solidFill>
                    <a:schemeClr val="tx1"/>
                  </a:solidFill>
                  <a:latin typeface="Arial" charset="0"/>
                </a:defRPr>
              </a:lvl7pPr>
              <a:lvl8pPr marL="3236913" defTabSz="933450" fontAlgn="base">
                <a:spcBef>
                  <a:spcPct val="0"/>
                </a:spcBef>
                <a:spcAft>
                  <a:spcPct val="0"/>
                </a:spcAft>
                <a:defRPr sz="2400">
                  <a:solidFill>
                    <a:schemeClr val="tx1"/>
                  </a:solidFill>
                  <a:latin typeface="Arial" charset="0"/>
                </a:defRPr>
              </a:lvl8pPr>
              <a:lvl9pPr marL="3694113" defTabSz="933450" fontAlgn="base">
                <a:spcBef>
                  <a:spcPct val="0"/>
                </a:spcBef>
                <a:spcAft>
                  <a:spcPct val="0"/>
                </a:spcAft>
                <a:defRPr sz="2400">
                  <a:solidFill>
                    <a:schemeClr val="tx1"/>
                  </a:solidFill>
                  <a:latin typeface="Arial" charset="0"/>
                </a:defRPr>
              </a:lvl9pPr>
            </a:lstStyle>
            <a:p>
              <a:pPr>
                <a:defRPr/>
              </a:pPr>
              <a:r>
                <a:rPr lang="en-US" sz="1400" dirty="0">
                  <a:cs typeface="+mn-cs"/>
                </a:rPr>
                <a:t>Date</a:t>
              </a:r>
            </a:p>
          </p:txBody>
        </p:sp>
      </p:grpSp>
      <p:sp>
        <p:nvSpPr>
          <p:cNvPr id="10" name="Rectangle 1189"/>
          <p:cNvSpPr>
            <a:spLocks noChangeArrowheads="1"/>
          </p:cNvSpPr>
          <p:nvPr>
            <p:custDataLst>
              <p:tags r:id="rId6"/>
            </p:custDataLst>
          </p:nvPr>
        </p:nvSpPr>
        <p:spPr bwMode="gray">
          <a:xfrm>
            <a:off x="0" y="0"/>
            <a:ext cx="9599454" cy="6858000"/>
          </a:xfrm>
          <a:prstGeom prst="rect">
            <a:avLst/>
          </a:prstGeom>
          <a:noFill/>
          <a:ln w="3175">
            <a:solidFill>
              <a:srgbClr val="000000"/>
            </a:solidFill>
            <a:miter lim="800000"/>
            <a:headEnd/>
            <a:tailEnd/>
          </a:ln>
          <a:effectLst/>
          <a:extLst/>
        </p:spPr>
        <p:txBody>
          <a:bodyPr wrap="none" anchor="ctr"/>
          <a:lstStyle/>
          <a:p>
            <a:pPr>
              <a:defRPr/>
            </a:pPr>
            <a:endParaRPr lang="en-US" dirty="0">
              <a:cs typeface="+mn-cs"/>
            </a:endParaRPr>
          </a:p>
        </p:txBody>
      </p:sp>
      <p:sp>
        <p:nvSpPr>
          <p:cNvPr id="11" name="doc id"/>
          <p:cNvSpPr>
            <a:spLocks noChangeArrowheads="1"/>
          </p:cNvSpPr>
          <p:nvPr>
            <p:custDataLst>
              <p:tags r:id="rId7"/>
            </p:custDataLst>
          </p:nvPr>
        </p:nvSpPr>
        <p:spPr bwMode="gray">
          <a:xfrm>
            <a:off x="8660850" y="36513"/>
            <a:ext cx="703538" cy="125412"/>
          </a:xfrm>
          <a:prstGeom prst="rect">
            <a:avLst/>
          </a:prstGeom>
          <a:noFill/>
          <a:ln>
            <a:noFill/>
          </a:ln>
          <a:effectLst/>
          <a:extLst/>
        </p:spPr>
        <p:txBody>
          <a:bodyPr wrap="none" lIns="0" tIns="0" rIns="0" bIns="0"/>
          <a:lstStyle/>
          <a:p>
            <a:pPr algn="r" defTabSz="912813">
              <a:defRPr/>
            </a:pPr>
            <a:endParaRPr lang="en-US" sz="800" dirty="0">
              <a:solidFill>
                <a:srgbClr val="000000"/>
              </a:solidFill>
              <a:cs typeface="+mn-cs"/>
            </a:endParaRPr>
          </a:p>
        </p:txBody>
      </p:sp>
      <p:sp>
        <p:nvSpPr>
          <p:cNvPr id="13314" name="Rectangle 1026"/>
          <p:cNvSpPr>
            <a:spLocks noGrp="1" noChangeArrowheads="1"/>
          </p:cNvSpPr>
          <p:nvPr>
            <p:ph type="ctrTitle"/>
            <p:custDataLst>
              <p:tags r:id="rId8"/>
            </p:custDataLst>
          </p:nvPr>
        </p:nvSpPr>
        <p:spPr>
          <a:xfrm>
            <a:off x="523485" y="3054353"/>
            <a:ext cx="8330753" cy="492443"/>
          </a:xfrm>
        </p:spPr>
        <p:txBody>
          <a:bodyPr/>
          <a:lstStyle>
            <a:lvl1pPr>
              <a:defRPr sz="3200" b="0"/>
            </a:lvl1pPr>
          </a:lstStyle>
          <a:p>
            <a:pPr lvl="0"/>
            <a:r>
              <a:rPr lang="en-US" noProof="0" smtClean="0"/>
              <a:t>Click to edit Master title</a:t>
            </a:r>
          </a:p>
        </p:txBody>
      </p:sp>
      <p:sp>
        <p:nvSpPr>
          <p:cNvPr id="13315" name="Rectangle 1027"/>
          <p:cNvSpPr>
            <a:spLocks noGrp="1" noChangeArrowheads="1"/>
          </p:cNvSpPr>
          <p:nvPr>
            <p:ph type="subTitle" idx="1"/>
            <p:custDataLst>
              <p:tags r:id="rId9"/>
            </p:custDataLst>
          </p:nvPr>
        </p:nvSpPr>
        <p:spPr>
          <a:xfrm>
            <a:off x="523485" y="4608514"/>
            <a:ext cx="8330753" cy="215444"/>
          </a:xfrm>
        </p:spPr>
        <p:txBody>
          <a:bodyPr/>
          <a:lstStyle>
            <a:lvl1pPr>
              <a:defRPr sz="1400"/>
            </a:lvl1pPr>
          </a:lstStyle>
          <a:p>
            <a:pPr lvl="0"/>
            <a:r>
              <a:rPr lang="en-US" noProof="0" smtClean="0"/>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4"/>
          <p:cNvSpPr>
            <a:spLocks noGrp="1" noChangeArrowheads="1"/>
          </p:cNvSpPr>
          <p:nvPr>
            <p:ph type="sldNum" sz="quarter" idx="10"/>
            <p:custDataLst>
              <p:tags r:id="rId1"/>
            </p:custDataLst>
          </p:nvPr>
        </p:nvSpPr>
        <p:spPr>
          <a:xfrm>
            <a:off x="9335663" y="6619875"/>
            <a:ext cx="157094" cy="153888"/>
          </a:xfrm>
          <a:prstGeom prst="rect">
            <a:avLst/>
          </a:prstGeom>
          <a:ln/>
        </p:spPr>
        <p:txBody>
          <a:bodyPr/>
          <a:lstStyle>
            <a:lvl1pPr>
              <a:defRPr/>
            </a:lvl1pPr>
          </a:lstStyle>
          <a:p>
            <a:pPr>
              <a:defRPr/>
            </a:pPr>
            <a:fld id="{EA36E504-C372-40AC-A39A-6D9F2098842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vmlDrawing" Target="../drawings/vmlDrawing6.vml"/><Relationship Id="rId18" Type="http://schemas.openxmlformats.org/officeDocument/2006/relationships/tags" Target="../tags/tag33.xml"/><Relationship Id="rId26" Type="http://schemas.openxmlformats.org/officeDocument/2006/relationships/tags" Target="../tags/tag41.xml"/><Relationship Id="rId39" Type="http://schemas.openxmlformats.org/officeDocument/2006/relationships/tags" Target="../tags/tag54.xml"/><Relationship Id="rId3" Type="http://schemas.openxmlformats.org/officeDocument/2006/relationships/slideLayout" Target="../slideLayouts/slideLayout10.xml"/><Relationship Id="rId21" Type="http://schemas.openxmlformats.org/officeDocument/2006/relationships/tags" Target="../tags/tag36.xml"/><Relationship Id="rId34" Type="http://schemas.openxmlformats.org/officeDocument/2006/relationships/tags" Target="../tags/tag49.xml"/><Relationship Id="rId42" Type="http://schemas.openxmlformats.org/officeDocument/2006/relationships/oleObject" Target="../embeddings/oleObject6.bin"/><Relationship Id="rId7" Type="http://schemas.openxmlformats.org/officeDocument/2006/relationships/slideLayout" Target="../slideLayouts/slideLayout14.xml"/><Relationship Id="rId12" Type="http://schemas.openxmlformats.org/officeDocument/2006/relationships/theme" Target="../theme/theme2.xml"/><Relationship Id="rId17" Type="http://schemas.openxmlformats.org/officeDocument/2006/relationships/tags" Target="../tags/tag32.xml"/><Relationship Id="rId25" Type="http://schemas.openxmlformats.org/officeDocument/2006/relationships/tags" Target="../tags/tag40.xml"/><Relationship Id="rId33" Type="http://schemas.openxmlformats.org/officeDocument/2006/relationships/tags" Target="../tags/tag48.xml"/><Relationship Id="rId38" Type="http://schemas.openxmlformats.org/officeDocument/2006/relationships/tags" Target="../tags/tag53.xml"/><Relationship Id="rId2" Type="http://schemas.openxmlformats.org/officeDocument/2006/relationships/slideLayout" Target="../slideLayouts/slideLayout9.xml"/><Relationship Id="rId16" Type="http://schemas.openxmlformats.org/officeDocument/2006/relationships/tags" Target="../tags/tag31.xml"/><Relationship Id="rId20" Type="http://schemas.openxmlformats.org/officeDocument/2006/relationships/tags" Target="../tags/tag35.xml"/><Relationship Id="rId29" Type="http://schemas.openxmlformats.org/officeDocument/2006/relationships/tags" Target="../tags/tag44.xml"/><Relationship Id="rId41" Type="http://schemas.openxmlformats.org/officeDocument/2006/relationships/tags" Target="../tags/tag5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ags" Target="../tags/tag39.xml"/><Relationship Id="rId32" Type="http://schemas.openxmlformats.org/officeDocument/2006/relationships/tags" Target="../tags/tag47.xml"/><Relationship Id="rId37" Type="http://schemas.openxmlformats.org/officeDocument/2006/relationships/tags" Target="../tags/tag52.xml"/><Relationship Id="rId40" Type="http://schemas.openxmlformats.org/officeDocument/2006/relationships/tags" Target="../tags/tag55.xml"/><Relationship Id="rId5" Type="http://schemas.openxmlformats.org/officeDocument/2006/relationships/slideLayout" Target="../slideLayouts/slideLayout12.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tags" Target="../tags/tag43.xml"/><Relationship Id="rId36" Type="http://schemas.openxmlformats.org/officeDocument/2006/relationships/tags" Target="../tags/tag51.xml"/><Relationship Id="rId10" Type="http://schemas.openxmlformats.org/officeDocument/2006/relationships/slideLayout" Target="../slideLayouts/slideLayout17.xml"/><Relationship Id="rId19" Type="http://schemas.openxmlformats.org/officeDocument/2006/relationships/tags" Target="../tags/tag34.xml"/><Relationship Id="rId31" Type="http://schemas.openxmlformats.org/officeDocument/2006/relationships/tags" Target="../tags/tag46.xml"/><Relationship Id="rId44" Type="http://schemas.openxmlformats.org/officeDocument/2006/relationships/image" Target="../media/image8.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tags" Target="../tags/tag42.xml"/><Relationship Id="rId30" Type="http://schemas.openxmlformats.org/officeDocument/2006/relationships/tags" Target="../tags/tag45.xml"/><Relationship Id="rId35" Type="http://schemas.openxmlformats.org/officeDocument/2006/relationships/tags" Target="../tags/tag50.xml"/><Relationship Id="rId43"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1.emf"/><Relationship Id="rId3" Type="http://schemas.openxmlformats.org/officeDocument/2006/relationships/slideLayout" Target="../slideLayouts/slideLayout32.xml"/><Relationship Id="rId7" Type="http://schemas.openxmlformats.org/officeDocument/2006/relationships/tags" Target="../tags/tag77.xml"/><Relationship Id="rId12" Type="http://schemas.openxmlformats.org/officeDocument/2006/relationships/oleObject" Target="../embeddings/oleObject8.bin"/><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vmlDrawing" Target="../drawings/vmlDrawing8.vml"/><Relationship Id="rId11" Type="http://schemas.openxmlformats.org/officeDocument/2006/relationships/tags" Target="../tags/tag81.xml"/><Relationship Id="rId5" Type="http://schemas.openxmlformats.org/officeDocument/2006/relationships/theme" Target="../theme/theme4.xml"/><Relationship Id="rId10" Type="http://schemas.openxmlformats.org/officeDocument/2006/relationships/tags" Target="../tags/tag80.xml"/><Relationship Id="rId4" Type="http://schemas.openxmlformats.org/officeDocument/2006/relationships/slideLayout" Target="../slideLayouts/slideLayout33.xml"/><Relationship Id="rId9" Type="http://schemas.openxmlformats.org/officeDocument/2006/relationships/tags" Target="../tags/tag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0"/>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030" name="think-cell Slide" r:id="rId13" imgW="360" imgH="360" progId="TCLayout.ActiveDocument.1">
                  <p:embed/>
                </p:oleObj>
              </mc:Choice>
              <mc:Fallback>
                <p:oleObj name="think-cell Slide" r:id="rId13" imgW="360" imgH="360" progId="TCLayout.ActiveDocument.1">
                  <p:embed/>
                  <p:pic>
                    <p:nvPicPr>
                      <p:cNvPr id="0" name="Picture 39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custDataLst>
              <p:tags r:id="rId11"/>
            </p:custDataLst>
          </p:nvPr>
        </p:nvSpPr>
        <p:spPr bwMode="gray">
          <a:xfrm>
            <a:off x="456801" y="163514"/>
            <a:ext cx="8689189" cy="813948"/>
          </a:xfrm>
          <a:prstGeom prst="rect">
            <a:avLst/>
          </a:prstGeom>
          <a:noFill/>
          <a:ln w="9525" algn="ctr">
            <a:noFill/>
            <a:miter lim="800000"/>
            <a:headEnd/>
            <a:tailEnd/>
          </a:ln>
          <a:effectLst/>
        </p:spPr>
        <p:txBody>
          <a:bodyPr vert="horz" wrap="square" lIns="0" tIns="44434" rIns="0" bIns="44434" numCol="1" anchor="b" anchorCtr="0" compatLnSpc="1">
            <a:prstTxWarp prst="textNoShape">
              <a:avLst/>
            </a:prstTxWarp>
          </a:bodyPr>
          <a:lstStyle/>
          <a:p>
            <a:pPr lvl="0"/>
            <a:r>
              <a:rPr lang="en-GB" dirty="0" smtClean="0"/>
              <a:t>Slide title</a:t>
            </a:r>
          </a:p>
        </p:txBody>
      </p:sp>
      <p:sp>
        <p:nvSpPr>
          <p:cNvPr id="1034" name="Rectangle 10"/>
          <p:cNvSpPr>
            <a:spLocks noGrp="1" noChangeArrowheads="1"/>
          </p:cNvSpPr>
          <p:nvPr>
            <p:ph type="body" idx="1"/>
            <p:custDataLst>
              <p:tags r:id="rId12"/>
            </p:custDataLst>
          </p:nvPr>
        </p:nvSpPr>
        <p:spPr bwMode="gray">
          <a:xfrm>
            <a:off x="456801" y="1292772"/>
            <a:ext cx="8689189" cy="483021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dirty="0" smtClean="0"/>
              <a:t>Body text</a:t>
            </a:r>
          </a:p>
          <a:p>
            <a:pPr lvl="1"/>
            <a:r>
              <a:rPr lang="en-GB" dirty="0" smtClean="0"/>
              <a:t>First level</a:t>
            </a:r>
          </a:p>
          <a:p>
            <a:pPr lvl="2"/>
            <a:r>
              <a:rPr lang="en-GB" dirty="0" smtClean="0"/>
              <a:t>Second level</a:t>
            </a:r>
          </a:p>
          <a:p>
            <a:pPr lvl="3"/>
            <a:r>
              <a:rPr lang="en-GB" dirty="0" smtClean="0"/>
              <a:t>Third level</a:t>
            </a:r>
          </a:p>
          <a:p>
            <a:pPr lvl="4"/>
            <a:r>
              <a:rPr lang="en-GB" dirty="0" smtClean="0"/>
              <a:t>Quotation level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92" r:id="rId5"/>
    <p:sldLayoutId id="2147483693" r:id="rId6"/>
    <p:sldLayoutId id="2147483737" r:id="rId7"/>
  </p:sldLayoutIdLst>
  <p:timing>
    <p:tnLst>
      <p:par>
        <p:cTn id="1" dur="indefinite" restart="never" nodeType="tmRoot"/>
      </p:par>
    </p:tnLst>
  </p:timing>
  <p:txStyles>
    <p:titleStyle>
      <a:lvl1pPr algn="l" defTabSz="888907" rtl="0" eaLnBrk="1" fontAlgn="base" hangingPunct="1">
        <a:spcBef>
          <a:spcPct val="0"/>
        </a:spcBef>
        <a:spcAft>
          <a:spcPct val="0"/>
        </a:spcAft>
        <a:defRPr sz="2400" b="1">
          <a:solidFill>
            <a:srgbClr val="8A0D00"/>
          </a:solidFill>
          <a:latin typeface="+mj-lt"/>
          <a:ea typeface="+mj-ea"/>
          <a:cs typeface="+mj-cs"/>
        </a:defRPr>
      </a:lvl1pPr>
      <a:lvl2pPr algn="l" defTabSz="888907" rtl="0" eaLnBrk="1" fontAlgn="base" hangingPunct="1">
        <a:spcBef>
          <a:spcPct val="0"/>
        </a:spcBef>
        <a:spcAft>
          <a:spcPct val="0"/>
        </a:spcAft>
        <a:defRPr sz="2400" b="1">
          <a:solidFill>
            <a:schemeClr val="tx2"/>
          </a:solidFill>
          <a:latin typeface="Trebuchet MS" pitchFamily="34" charset="0"/>
          <a:cs typeface="Arial" charset="0"/>
        </a:defRPr>
      </a:lvl2pPr>
      <a:lvl3pPr algn="l" defTabSz="888907" rtl="0" eaLnBrk="1" fontAlgn="base" hangingPunct="1">
        <a:spcBef>
          <a:spcPct val="0"/>
        </a:spcBef>
        <a:spcAft>
          <a:spcPct val="0"/>
        </a:spcAft>
        <a:defRPr sz="2400" b="1">
          <a:solidFill>
            <a:schemeClr val="tx2"/>
          </a:solidFill>
          <a:latin typeface="Trebuchet MS" pitchFamily="34" charset="0"/>
          <a:cs typeface="Arial" charset="0"/>
        </a:defRPr>
      </a:lvl3pPr>
      <a:lvl4pPr algn="l" defTabSz="888907" rtl="0" eaLnBrk="1" fontAlgn="base" hangingPunct="1">
        <a:spcBef>
          <a:spcPct val="0"/>
        </a:spcBef>
        <a:spcAft>
          <a:spcPct val="0"/>
        </a:spcAft>
        <a:defRPr sz="2400" b="1">
          <a:solidFill>
            <a:schemeClr val="tx2"/>
          </a:solidFill>
          <a:latin typeface="Trebuchet MS" pitchFamily="34" charset="0"/>
          <a:cs typeface="Arial" charset="0"/>
        </a:defRPr>
      </a:lvl4pPr>
      <a:lvl5pPr algn="l" defTabSz="888907" rtl="0" eaLnBrk="1" fontAlgn="base" hangingPunct="1">
        <a:spcBef>
          <a:spcPct val="0"/>
        </a:spcBef>
        <a:spcAft>
          <a:spcPct val="0"/>
        </a:spcAft>
        <a:defRPr sz="2400" b="1">
          <a:solidFill>
            <a:schemeClr val="tx2"/>
          </a:solidFill>
          <a:latin typeface="Trebuchet MS" pitchFamily="34" charset="0"/>
          <a:cs typeface="Arial" charset="0"/>
        </a:defRPr>
      </a:lvl5pPr>
      <a:lvl6pPr marL="457152" algn="l" defTabSz="888907" rtl="0" eaLnBrk="1" fontAlgn="base" hangingPunct="1">
        <a:spcBef>
          <a:spcPct val="0"/>
        </a:spcBef>
        <a:spcAft>
          <a:spcPct val="0"/>
        </a:spcAft>
        <a:defRPr sz="2400" b="1">
          <a:solidFill>
            <a:schemeClr val="tx2"/>
          </a:solidFill>
          <a:latin typeface="Trebuchet MS" pitchFamily="34" charset="0"/>
          <a:cs typeface="Arial" charset="0"/>
        </a:defRPr>
      </a:lvl6pPr>
      <a:lvl7pPr marL="914304" algn="l" defTabSz="888907" rtl="0" eaLnBrk="1" fontAlgn="base" hangingPunct="1">
        <a:spcBef>
          <a:spcPct val="0"/>
        </a:spcBef>
        <a:spcAft>
          <a:spcPct val="0"/>
        </a:spcAft>
        <a:defRPr sz="2400" b="1">
          <a:solidFill>
            <a:schemeClr val="tx2"/>
          </a:solidFill>
          <a:latin typeface="Trebuchet MS" pitchFamily="34" charset="0"/>
          <a:cs typeface="Arial" charset="0"/>
        </a:defRPr>
      </a:lvl7pPr>
      <a:lvl8pPr marL="1371456" algn="l" defTabSz="888907" rtl="0" eaLnBrk="1" fontAlgn="base" hangingPunct="1">
        <a:spcBef>
          <a:spcPct val="0"/>
        </a:spcBef>
        <a:spcAft>
          <a:spcPct val="0"/>
        </a:spcAft>
        <a:defRPr sz="2400" b="1">
          <a:solidFill>
            <a:schemeClr val="tx2"/>
          </a:solidFill>
          <a:latin typeface="Trebuchet MS" pitchFamily="34" charset="0"/>
          <a:cs typeface="Arial" charset="0"/>
        </a:defRPr>
      </a:lvl8pPr>
      <a:lvl9pPr marL="1828608" algn="l" defTabSz="888907"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
          <a:srgbClr val="8A0D00"/>
        </a:buClr>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
          <a:srgbClr val="8A0D00"/>
        </a:buClr>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
          <a:srgbClr val="8A0D00"/>
        </a:buClr>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
          <a:srgbClr val="8A0D00"/>
        </a:buClr>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304" rtl="0" eaLnBrk="1" latinLnBrk="0" hangingPunct="1">
        <a:defRPr sz="1800" kern="1200">
          <a:solidFill>
            <a:schemeClr val="tx1"/>
          </a:solidFill>
          <a:latin typeface="+mn-lt"/>
          <a:ea typeface="+mn-ea"/>
          <a:cs typeface="+mn-cs"/>
        </a:defRPr>
      </a:lvl1pPr>
      <a:lvl2pPr marL="457152" algn="l" defTabSz="914304" rtl="0" eaLnBrk="1" latinLnBrk="0" hangingPunct="1">
        <a:defRPr sz="1800" kern="1200">
          <a:solidFill>
            <a:schemeClr val="tx1"/>
          </a:solidFill>
          <a:latin typeface="+mn-lt"/>
          <a:ea typeface="+mn-ea"/>
          <a:cs typeface="+mn-cs"/>
        </a:defRPr>
      </a:lvl2pPr>
      <a:lvl3pPr marL="914304" algn="l" defTabSz="914304" rtl="0" eaLnBrk="1" latinLnBrk="0" hangingPunct="1">
        <a:defRPr sz="1800" kern="1200">
          <a:solidFill>
            <a:schemeClr val="tx1"/>
          </a:solidFill>
          <a:latin typeface="+mn-lt"/>
          <a:ea typeface="+mn-ea"/>
          <a:cs typeface="+mn-cs"/>
        </a:defRPr>
      </a:lvl3pPr>
      <a:lvl4pPr marL="1371456" algn="l" defTabSz="914304" rtl="0" eaLnBrk="1" latinLnBrk="0" hangingPunct="1">
        <a:defRPr sz="1800" kern="1200">
          <a:solidFill>
            <a:schemeClr val="tx1"/>
          </a:solidFill>
          <a:latin typeface="+mn-lt"/>
          <a:ea typeface="+mn-ea"/>
          <a:cs typeface="+mn-cs"/>
        </a:defRPr>
      </a:lvl4pPr>
      <a:lvl5pPr marL="1828608" algn="l" defTabSz="914304" rtl="0" eaLnBrk="1" latinLnBrk="0" hangingPunct="1">
        <a:defRPr sz="1800" kern="1200">
          <a:solidFill>
            <a:schemeClr val="tx1"/>
          </a:solidFill>
          <a:latin typeface="+mn-lt"/>
          <a:ea typeface="+mn-ea"/>
          <a:cs typeface="+mn-cs"/>
        </a:defRPr>
      </a:lvl5pPr>
      <a:lvl6pPr marL="2285760" algn="l" defTabSz="914304" rtl="0" eaLnBrk="1" latinLnBrk="0" hangingPunct="1">
        <a:defRPr sz="1800" kern="1200">
          <a:solidFill>
            <a:schemeClr val="tx1"/>
          </a:solidFill>
          <a:latin typeface="+mn-lt"/>
          <a:ea typeface="+mn-ea"/>
          <a:cs typeface="+mn-cs"/>
        </a:defRPr>
      </a:lvl6pPr>
      <a:lvl7pPr marL="2742912" algn="l" defTabSz="914304" rtl="0" eaLnBrk="1" latinLnBrk="0" hangingPunct="1">
        <a:defRPr sz="1800" kern="1200">
          <a:solidFill>
            <a:schemeClr val="tx1"/>
          </a:solidFill>
          <a:latin typeface="+mn-lt"/>
          <a:ea typeface="+mn-ea"/>
          <a:cs typeface="+mn-cs"/>
        </a:defRPr>
      </a:lvl7pPr>
      <a:lvl8pPr marL="3200065" algn="l" defTabSz="914304" rtl="0" eaLnBrk="1" latinLnBrk="0" hangingPunct="1">
        <a:defRPr sz="1800" kern="1200">
          <a:solidFill>
            <a:schemeClr val="tx1"/>
          </a:solidFill>
          <a:latin typeface="+mn-lt"/>
          <a:ea typeface="+mn-ea"/>
          <a:cs typeface="+mn-cs"/>
        </a:defRPr>
      </a:lvl8pPr>
      <a:lvl9pPr marL="3657217" algn="l" defTabSz="91430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933" name="Object 909" hidden="1"/>
          <p:cNvGraphicFramePr>
            <a:graphicFrameLocks noChangeAspect="1"/>
          </p:cNvGraphicFramePr>
          <p:nvPr>
            <p:custDataLst>
              <p:tags r:id="rId14"/>
            </p:custDataLst>
          </p:nvPr>
        </p:nvGraphicFramePr>
        <p:xfrm>
          <a:off x="0" y="0"/>
          <a:ext cx="166715" cy="158750"/>
        </p:xfrm>
        <a:graphic>
          <a:graphicData uri="http://schemas.openxmlformats.org/presentationml/2006/ole">
            <mc:AlternateContent xmlns:mc="http://schemas.openxmlformats.org/markup-compatibility/2006">
              <mc:Choice xmlns:v="urn:schemas-microsoft-com:vml" Requires="v">
                <p:oleObj spid="_x0000_s398376" name="think-cell Slide" r:id="rId42" imgW="360" imgH="360" progId="TCLayout.ActiveDocument.1">
                  <p:embed/>
                </p:oleObj>
              </mc:Choice>
              <mc:Fallback>
                <p:oleObj name="think-cell Slide" r:id="rId42" imgW="360" imgH="360" progId="TCLayout.ActiveDocument.1">
                  <p:embed/>
                  <p:pic>
                    <p:nvPicPr>
                      <p:cNvPr id="0" name="Picture 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16671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5" name="McK 2. Slide Title"/>
          <p:cNvSpPr>
            <a:spLocks noGrp="1" noChangeArrowheads="1"/>
          </p:cNvSpPr>
          <p:nvPr>
            <p:ph type="title"/>
            <p:custDataLst>
              <p:tags r:id="rId15"/>
            </p:custDataLst>
          </p:nvPr>
        </p:nvSpPr>
        <p:spPr bwMode="gray">
          <a:xfrm>
            <a:off x="128371" y="234951"/>
            <a:ext cx="9234347"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76" name="McK 1. On-page tracker" hidden="1"/>
          <p:cNvSpPr>
            <a:spLocks noChangeArrowheads="1"/>
          </p:cNvSpPr>
          <p:nvPr>
            <p:custDataLst>
              <p:tags r:id="rId16"/>
            </p:custDataLst>
          </p:nvPr>
        </p:nvSpPr>
        <p:spPr bwMode="gray">
          <a:xfrm>
            <a:off x="128371" y="26988"/>
            <a:ext cx="859210" cy="215444"/>
          </a:xfrm>
          <a:prstGeom prst="rect">
            <a:avLst/>
          </a:prstGeom>
          <a:noFill/>
          <a:ln>
            <a:noFill/>
          </a:ln>
          <a:effectLst/>
          <a:extLst/>
        </p:spPr>
        <p:txBody>
          <a:bodyPr wrap="none" lIns="0" tIns="0" rIns="0" bIns="0">
            <a:spAutoFit/>
          </a:bodyPr>
          <a:lstStyle/>
          <a:p>
            <a:pPr defTabSz="933450">
              <a:defRPr/>
            </a:pPr>
            <a:r>
              <a:rPr lang="en-US" dirty="0">
                <a:solidFill>
                  <a:srgbClr val="808080"/>
                </a:solidFill>
                <a:cs typeface="+mn-cs"/>
              </a:rPr>
              <a:t>TRACKER</a:t>
            </a:r>
          </a:p>
        </p:txBody>
      </p:sp>
      <p:sp>
        <p:nvSpPr>
          <p:cNvPr id="1032" name="McK 3. Unit of measure" hidden="1"/>
          <p:cNvSpPr txBox="1">
            <a:spLocks noChangeArrowheads="1"/>
          </p:cNvSpPr>
          <p:nvPr>
            <p:custDataLst>
              <p:tags r:id="rId17"/>
            </p:custDataLst>
          </p:nvPr>
        </p:nvSpPr>
        <p:spPr bwMode="gray">
          <a:xfrm>
            <a:off x="128372" y="542926"/>
            <a:ext cx="3916136" cy="215444"/>
          </a:xfrm>
          <a:prstGeom prst="rect">
            <a:avLst/>
          </a:prstGeom>
          <a:noFill/>
          <a:ln>
            <a:noFill/>
          </a:ln>
          <a:effectLst/>
          <a:extLst/>
        </p:spPr>
        <p:txBody>
          <a:bodyPr lIns="0" tIns="0" rIns="0" bIns="0">
            <a:spAutoFit/>
          </a:bodyPr>
          <a:lstStyle>
            <a:lvl1pPr defTabSz="912813">
              <a:defRPr sz="2400">
                <a:solidFill>
                  <a:schemeClr val="tx1"/>
                </a:solidFill>
                <a:latin typeface="Arial" charset="0"/>
              </a:defRPr>
            </a:lvl1pPr>
            <a:lvl2pPr defTabSz="912813">
              <a:defRPr sz="2400">
                <a:solidFill>
                  <a:schemeClr val="tx1"/>
                </a:solidFill>
                <a:latin typeface="Arial" charset="0"/>
              </a:defRPr>
            </a:lvl2pPr>
            <a:lvl3pPr marL="912813" defTabSz="912813">
              <a:defRPr sz="2400">
                <a:solidFill>
                  <a:schemeClr val="tx1"/>
                </a:solidFill>
                <a:latin typeface="Arial" charset="0"/>
              </a:defRPr>
            </a:lvl3pPr>
            <a:lvl4pPr defTabSz="912813">
              <a:defRPr sz="2400">
                <a:solidFill>
                  <a:schemeClr val="tx1"/>
                </a:solidFill>
                <a:latin typeface="Arial" charset="0"/>
              </a:defRPr>
            </a:lvl4pPr>
            <a:lvl5pPr defTabSz="912813">
              <a:defRPr sz="2400">
                <a:solidFill>
                  <a:schemeClr val="tx1"/>
                </a:solidFill>
                <a:latin typeface="Arial" charset="0"/>
              </a:defRPr>
            </a:lvl5pPr>
            <a:lvl6pPr defTabSz="912813" fontAlgn="base">
              <a:spcBef>
                <a:spcPct val="0"/>
              </a:spcBef>
              <a:spcAft>
                <a:spcPct val="0"/>
              </a:spcAft>
              <a:defRPr sz="2400">
                <a:solidFill>
                  <a:schemeClr val="tx1"/>
                </a:solidFill>
                <a:latin typeface="Arial" charset="0"/>
              </a:defRPr>
            </a:lvl6pPr>
            <a:lvl7pPr defTabSz="912813" fontAlgn="base">
              <a:spcBef>
                <a:spcPct val="0"/>
              </a:spcBef>
              <a:spcAft>
                <a:spcPct val="0"/>
              </a:spcAft>
              <a:defRPr sz="2400">
                <a:solidFill>
                  <a:schemeClr val="tx1"/>
                </a:solidFill>
                <a:latin typeface="Arial" charset="0"/>
              </a:defRPr>
            </a:lvl7pPr>
            <a:lvl8pPr defTabSz="912813" fontAlgn="base">
              <a:spcBef>
                <a:spcPct val="0"/>
              </a:spcBef>
              <a:spcAft>
                <a:spcPct val="0"/>
              </a:spcAft>
              <a:defRPr sz="2400">
                <a:solidFill>
                  <a:schemeClr val="tx1"/>
                </a:solidFill>
                <a:latin typeface="Arial" charset="0"/>
              </a:defRPr>
            </a:lvl8pPr>
            <a:lvl9pPr defTabSz="912813" fontAlgn="base">
              <a:spcBef>
                <a:spcPct val="0"/>
              </a:spcBef>
              <a:spcAft>
                <a:spcPct val="0"/>
              </a:spcAft>
              <a:defRPr sz="2400">
                <a:solidFill>
                  <a:schemeClr val="tx1"/>
                </a:solidFill>
                <a:latin typeface="Arial" charset="0"/>
              </a:defRPr>
            </a:lvl9pPr>
          </a:lstStyle>
          <a:p>
            <a:pPr>
              <a:defRPr/>
            </a:pPr>
            <a:r>
              <a:rPr lang="en-US" sz="1400" dirty="0">
                <a:solidFill>
                  <a:srgbClr val="808080"/>
                </a:solidFill>
                <a:cs typeface="+mn-cs"/>
              </a:rPr>
              <a:t>Unit of measure</a:t>
            </a:r>
          </a:p>
        </p:txBody>
      </p:sp>
      <p:grpSp>
        <p:nvGrpSpPr>
          <p:cNvPr id="2" name="ACET" hidden="1"/>
          <p:cNvGrpSpPr>
            <a:grpSpLocks/>
          </p:cNvGrpSpPr>
          <p:nvPr>
            <p:custDataLst>
              <p:tags r:id="rId18"/>
            </p:custDataLst>
          </p:nvPr>
        </p:nvGrpSpPr>
        <p:grpSpPr bwMode="auto">
          <a:xfrm>
            <a:off x="1557119" y="1331913"/>
            <a:ext cx="4567993" cy="508000"/>
            <a:chOff x="915" y="717"/>
            <a:chExt cx="2686" cy="313"/>
          </a:xfrm>
        </p:grpSpPr>
        <p:cxnSp>
          <p:nvCxnSpPr>
            <p:cNvPr id="1987" name="AutoShape 249" hidden="1"/>
            <p:cNvCxnSpPr>
              <a:cxnSpLocks noChangeShapeType="1"/>
              <a:stCxn id="1274" idx="4"/>
              <a:endCxn id="1274" idx="6"/>
            </p:cNvCxnSpPr>
            <p:nvPr/>
          </p:nvCxnSpPr>
          <p:spPr bwMode="gray">
            <a:xfrm>
              <a:off x="915" y="1030"/>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gray">
            <a:xfrm>
              <a:off x="915" y="717"/>
              <a:ext cx="2686" cy="313"/>
            </a:xfrm>
            <a:prstGeom prst="leftRightArrow">
              <a:avLst>
                <a:gd name="adj1" fmla="val 100000"/>
                <a:gd name="adj2" fmla="val 0"/>
              </a:avLst>
            </a:prstGeom>
            <a:noFill/>
            <a:ln>
              <a:noFill/>
            </a:ln>
            <a:effectLst/>
            <a:extLst/>
          </p:spPr>
          <p:txBody>
            <a:bodyPr lIns="0" tIns="0" rIns="0" bIns="18659" anchor="b">
              <a:spAutoFit/>
            </a:bodyPr>
            <a:lstStyle/>
            <a:p>
              <a:pPr defTabSz="933450">
                <a:defRPr/>
              </a:pPr>
              <a:r>
                <a:rPr lang="en-US" sz="1600" b="1" dirty="0">
                  <a:cs typeface="+mn-cs"/>
                </a:rPr>
                <a:t>Title</a:t>
              </a:r>
            </a:p>
            <a:p>
              <a:pPr defTabSz="933450">
                <a:defRPr/>
              </a:pPr>
              <a:r>
                <a:rPr lang="en-US" sz="1600" dirty="0">
                  <a:solidFill>
                    <a:srgbClr val="808080"/>
                  </a:solidFill>
                  <a:cs typeface="+mn-cs"/>
                </a:rPr>
                <a:t>Unit of measure</a:t>
              </a:r>
            </a:p>
          </p:txBody>
        </p:sp>
      </p:grpSp>
      <p:sp>
        <p:nvSpPr>
          <p:cNvPr id="1306" name="doc id"/>
          <p:cNvSpPr>
            <a:spLocks noChangeArrowheads="1"/>
          </p:cNvSpPr>
          <p:nvPr>
            <p:custDataLst>
              <p:tags r:id="rId19"/>
            </p:custDataLst>
          </p:nvPr>
        </p:nvSpPr>
        <p:spPr bwMode="gray">
          <a:xfrm>
            <a:off x="8660849" y="36513"/>
            <a:ext cx="703538" cy="125412"/>
          </a:xfrm>
          <a:prstGeom prst="rect">
            <a:avLst/>
          </a:prstGeom>
          <a:noFill/>
          <a:ln>
            <a:noFill/>
          </a:ln>
          <a:effectLst/>
          <a:extLst/>
        </p:spPr>
        <p:txBody>
          <a:bodyPr wrap="none" lIns="0" tIns="0" rIns="0" bIns="0"/>
          <a:lstStyle/>
          <a:p>
            <a:pPr algn="r" defTabSz="912813">
              <a:defRPr/>
            </a:pPr>
            <a:endParaRPr lang="en-US" sz="800" dirty="0">
              <a:solidFill>
                <a:srgbClr val="000000"/>
              </a:solidFill>
              <a:cs typeface="+mn-cs"/>
            </a:endParaRPr>
          </a:p>
        </p:txBody>
      </p:sp>
      <p:sp>
        <p:nvSpPr>
          <p:cNvPr id="1940" name="Rectangle 286"/>
          <p:cNvSpPr>
            <a:spLocks noGrp="1" noChangeArrowheads="1"/>
          </p:cNvSpPr>
          <p:nvPr>
            <p:ph type="body" idx="1"/>
            <p:custDataLst>
              <p:tags r:id="rId20"/>
            </p:custDataLst>
          </p:nvPr>
        </p:nvSpPr>
        <p:spPr bwMode="gray">
          <a:xfrm>
            <a:off x="1557119" y="1990726"/>
            <a:ext cx="4609672"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941" name="Picture 293" descr="Picture1"/>
          <p:cNvPicPr>
            <a:picLocks noChangeAspect="1" noChangeArrowheads="1"/>
          </p:cNvPicPr>
          <p:nvPr>
            <p:custDataLst>
              <p:tags r:id="rId21"/>
            </p:custDataLst>
          </p:nvPr>
        </p:nvPicPr>
        <p:blipFill>
          <a:blip r:embed="rId44" cstate="print"/>
          <a:srcRect/>
          <a:stretch>
            <a:fillRect/>
          </a:stretch>
        </p:blipFill>
        <p:spPr bwMode="gray">
          <a:xfrm>
            <a:off x="7723910" y="6502401"/>
            <a:ext cx="1420412" cy="269875"/>
          </a:xfrm>
          <a:prstGeom prst="rect">
            <a:avLst/>
          </a:prstGeom>
          <a:noFill/>
          <a:ln w="9525">
            <a:noFill/>
            <a:miter lim="800000"/>
            <a:headEnd/>
            <a:tailEnd/>
          </a:ln>
        </p:spPr>
      </p:pic>
      <p:grpSp>
        <p:nvGrpSpPr>
          <p:cNvPr id="3" name="McK Slide Elements"/>
          <p:cNvGrpSpPr>
            <a:grpSpLocks/>
          </p:cNvGrpSpPr>
          <p:nvPr userDrawn="1">
            <p:custDataLst>
              <p:tags r:id="rId22"/>
            </p:custDataLst>
          </p:nvPr>
        </p:nvGrpSpPr>
        <p:grpSpPr bwMode="auto">
          <a:xfrm>
            <a:off x="125037" y="6419851"/>
            <a:ext cx="7395480" cy="352425"/>
            <a:chOff x="75" y="4044"/>
            <a:chExt cx="4436" cy="222"/>
          </a:xfrm>
        </p:grpSpPr>
        <p:sp>
          <p:nvSpPr>
            <p:cNvPr id="1320" name="McK 4. Footnote" hidden="1"/>
            <p:cNvSpPr txBox="1">
              <a:spLocks noChangeArrowheads="1"/>
            </p:cNvSpPr>
            <p:nvPr userDrawn="1"/>
          </p:nvSpPr>
          <p:spPr bwMode="gray">
            <a:xfrm>
              <a:off x="75" y="4044"/>
              <a:ext cx="4436"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altLang="zh-CN" sz="1000" dirty="0">
                  <a:ea typeface="SimSun" pitchFamily="2" charset="-122"/>
                </a:rPr>
                <a:t>1 Footnote</a:t>
              </a:r>
            </a:p>
          </p:txBody>
        </p:sp>
        <p:sp>
          <p:nvSpPr>
            <p:cNvPr id="1321" name="McK 5. Source" hidden="1"/>
            <p:cNvSpPr>
              <a:spLocks noChangeArrowheads="1"/>
            </p:cNvSpPr>
            <p:nvPr userDrawn="1"/>
          </p:nvSpPr>
          <p:spPr bwMode="gray">
            <a:xfrm>
              <a:off x="75" y="4170"/>
              <a:ext cx="4436" cy="96"/>
            </a:xfrm>
            <a:prstGeom prst="rect">
              <a:avLst/>
            </a:prstGeom>
            <a:noFill/>
            <a:ln>
              <a:noFill/>
            </a:ln>
            <a:effectLst/>
            <a:extLst/>
          </p:spPr>
          <p:txBody>
            <a:bodyPr lIns="0" tIns="0" rIns="0" bIns="0" anchor="b">
              <a:spAutoFit/>
            </a:bodyPr>
            <a:lstStyle/>
            <a:p>
              <a:pPr marL="495300" indent="-495300" defTabSz="895350">
                <a:tabLst>
                  <a:tab pos="487363" algn="l"/>
                </a:tabLst>
                <a:defRPr/>
              </a:pPr>
              <a:r>
                <a:rPr lang="en-US" altLang="zh-CN" sz="1000" dirty="0">
                  <a:solidFill>
                    <a:srgbClr val="000000"/>
                  </a:solidFill>
                  <a:ea typeface="SimSun" pitchFamily="2" charset="-122"/>
                </a:rPr>
                <a:t>Source:	Source</a:t>
              </a:r>
            </a:p>
          </p:txBody>
        </p:sp>
      </p:grpSp>
      <p:grpSp>
        <p:nvGrpSpPr>
          <p:cNvPr id="4" name="LegendBoxes" hidden="1"/>
          <p:cNvGrpSpPr>
            <a:grpSpLocks/>
          </p:cNvGrpSpPr>
          <p:nvPr>
            <p:custDataLst>
              <p:tags r:id="rId23"/>
            </p:custDataLst>
          </p:nvPr>
        </p:nvGrpSpPr>
        <p:grpSpPr bwMode="auto">
          <a:xfrm>
            <a:off x="8477463" y="301626"/>
            <a:ext cx="861916" cy="977901"/>
            <a:chOff x="3394" y="519"/>
            <a:chExt cx="517" cy="616"/>
          </a:xfrm>
        </p:grpSpPr>
        <p:sp>
          <p:nvSpPr>
            <p:cNvPr id="1323" name="LegendRectangle1" hidden="1"/>
            <p:cNvSpPr>
              <a:spLocks noChangeArrowheads="1"/>
            </p:cNvSpPr>
            <p:nvPr userDrawn="1"/>
          </p:nvSpPr>
          <p:spPr bwMode="gray">
            <a:xfrm>
              <a:off x="3394" y="526"/>
              <a:ext cx="104" cy="101"/>
            </a:xfrm>
            <a:prstGeom prst="rect">
              <a:avLst/>
            </a:prstGeom>
            <a:solidFill>
              <a:schemeClr val="accent1"/>
            </a:solidFill>
            <a:ln w="9525">
              <a:solidFill>
                <a:schemeClr val="tx1"/>
              </a:solidFill>
              <a:miter lim="800000"/>
              <a:headEnd/>
              <a:tailEnd/>
            </a:ln>
            <a:effectLst/>
            <a:extLst/>
          </p:spPr>
          <p:txBody>
            <a:bodyPr wrap="none"/>
            <a:lstStyle/>
            <a:p>
              <a:pPr>
                <a:defRPr/>
              </a:pPr>
              <a:endParaRPr lang="en-US" dirty="0">
                <a:cs typeface="+mn-cs"/>
              </a:endParaRPr>
            </a:p>
          </p:txBody>
        </p:sp>
        <p:sp>
          <p:nvSpPr>
            <p:cNvPr id="1324" name="LegendRectangle2" hidden="1"/>
            <p:cNvSpPr>
              <a:spLocks noChangeArrowheads="1"/>
            </p:cNvSpPr>
            <p:nvPr userDrawn="1"/>
          </p:nvSpPr>
          <p:spPr bwMode="gray">
            <a:xfrm>
              <a:off x="3394" y="693"/>
              <a:ext cx="104" cy="101"/>
            </a:xfrm>
            <a:prstGeom prst="rect">
              <a:avLst/>
            </a:prstGeom>
            <a:solidFill>
              <a:schemeClr val="accent2"/>
            </a:solidFill>
            <a:ln w="9525">
              <a:solidFill>
                <a:schemeClr val="tx1"/>
              </a:solidFill>
              <a:miter lim="800000"/>
              <a:headEnd/>
              <a:tailEnd/>
            </a:ln>
            <a:effectLst/>
            <a:extLst/>
          </p:spPr>
          <p:txBody>
            <a:bodyPr wrap="none"/>
            <a:lstStyle/>
            <a:p>
              <a:pPr>
                <a:defRPr/>
              </a:pPr>
              <a:endParaRPr lang="en-US" dirty="0">
                <a:cs typeface="+mn-cs"/>
              </a:endParaRPr>
            </a:p>
          </p:txBody>
        </p:sp>
        <p:sp>
          <p:nvSpPr>
            <p:cNvPr id="1325" name="LegendRectangle3" hidden="1"/>
            <p:cNvSpPr>
              <a:spLocks noChangeArrowheads="1"/>
            </p:cNvSpPr>
            <p:nvPr userDrawn="1"/>
          </p:nvSpPr>
          <p:spPr bwMode="gray">
            <a:xfrm>
              <a:off x="3394" y="860"/>
              <a:ext cx="104" cy="101"/>
            </a:xfrm>
            <a:prstGeom prst="rect">
              <a:avLst/>
            </a:prstGeom>
            <a:solidFill>
              <a:schemeClr val="hlink"/>
            </a:solidFill>
            <a:ln w="9525">
              <a:solidFill>
                <a:schemeClr val="tx1"/>
              </a:solidFill>
              <a:miter lim="800000"/>
              <a:headEnd/>
              <a:tailEnd/>
            </a:ln>
            <a:effectLst/>
            <a:extLst/>
          </p:spPr>
          <p:txBody>
            <a:bodyPr wrap="none"/>
            <a:lstStyle/>
            <a:p>
              <a:pPr>
                <a:defRPr/>
              </a:pPr>
              <a:endParaRPr lang="en-US" dirty="0">
                <a:cs typeface="+mn-cs"/>
              </a:endParaRPr>
            </a:p>
          </p:txBody>
        </p:sp>
        <p:sp>
          <p:nvSpPr>
            <p:cNvPr id="1326" name="LegendRectangle4" hidden="1"/>
            <p:cNvSpPr>
              <a:spLocks noChangeArrowheads="1"/>
            </p:cNvSpPr>
            <p:nvPr userDrawn="1"/>
          </p:nvSpPr>
          <p:spPr bwMode="gray">
            <a:xfrm>
              <a:off x="3394" y="1027"/>
              <a:ext cx="104" cy="101"/>
            </a:xfrm>
            <a:prstGeom prst="rect">
              <a:avLst/>
            </a:prstGeom>
            <a:solidFill>
              <a:schemeClr val="folHlink"/>
            </a:solidFill>
            <a:ln w="9525">
              <a:solidFill>
                <a:schemeClr val="tx1"/>
              </a:solidFill>
              <a:miter lim="800000"/>
              <a:headEnd/>
              <a:tailEnd/>
            </a:ln>
            <a:effectLst/>
            <a:extLst/>
          </p:spPr>
          <p:txBody>
            <a:bodyPr wrap="none"/>
            <a:lstStyle/>
            <a:p>
              <a:pPr>
                <a:defRPr/>
              </a:pPr>
              <a:endParaRPr lang="en-US" dirty="0">
                <a:cs typeface="+mn-cs"/>
              </a:endParaRPr>
            </a:p>
          </p:txBody>
        </p:sp>
        <p:sp>
          <p:nvSpPr>
            <p:cNvPr id="1327" name="Legend1" hidden="1"/>
            <p:cNvSpPr>
              <a:spLocks noChangeArrowheads="1"/>
            </p:cNvSpPr>
            <p:nvPr userDrawn="1"/>
          </p:nvSpPr>
          <p:spPr bwMode="gray">
            <a:xfrm>
              <a:off x="3554" y="519"/>
              <a:ext cx="357" cy="116"/>
            </a:xfrm>
            <a:prstGeom prst="rect">
              <a:avLst/>
            </a:prstGeom>
            <a:noFill/>
            <a:ln>
              <a:noFill/>
            </a:ln>
            <a:effectLst/>
            <a:extLst/>
          </p:spPr>
          <p:txBody>
            <a:bodyPr wrap="none" lIns="0" tIns="0" rIns="0" bIns="0">
              <a:spAutoFit/>
            </a:bodyPr>
            <a:lstStyle/>
            <a:p>
              <a:pPr>
                <a:defRPr/>
              </a:pPr>
              <a:r>
                <a:rPr lang="en-US" sz="1200" dirty="0">
                  <a:cs typeface="+mn-cs"/>
                </a:rPr>
                <a:t>Legend1</a:t>
              </a:r>
            </a:p>
          </p:txBody>
        </p:sp>
        <p:sp>
          <p:nvSpPr>
            <p:cNvPr id="1328" name="Legend2" hidden="1"/>
            <p:cNvSpPr>
              <a:spLocks noChangeArrowheads="1"/>
            </p:cNvSpPr>
            <p:nvPr userDrawn="1"/>
          </p:nvSpPr>
          <p:spPr bwMode="gray">
            <a:xfrm>
              <a:off x="3554" y="684"/>
              <a:ext cx="357" cy="116"/>
            </a:xfrm>
            <a:prstGeom prst="rect">
              <a:avLst/>
            </a:prstGeom>
            <a:noFill/>
            <a:ln>
              <a:noFill/>
            </a:ln>
            <a:effectLst/>
            <a:extLst/>
          </p:spPr>
          <p:txBody>
            <a:bodyPr wrap="none" lIns="0" tIns="0" rIns="0" bIns="0">
              <a:spAutoFit/>
            </a:bodyPr>
            <a:lstStyle/>
            <a:p>
              <a:pPr>
                <a:defRPr/>
              </a:pPr>
              <a:r>
                <a:rPr lang="en-US" sz="1200" dirty="0">
                  <a:cs typeface="+mn-cs"/>
                </a:rPr>
                <a:t>Legend2</a:t>
              </a:r>
            </a:p>
          </p:txBody>
        </p:sp>
        <p:sp>
          <p:nvSpPr>
            <p:cNvPr id="1329" name="Legend3" hidden="1"/>
            <p:cNvSpPr>
              <a:spLocks noChangeArrowheads="1"/>
            </p:cNvSpPr>
            <p:nvPr userDrawn="1"/>
          </p:nvSpPr>
          <p:spPr bwMode="gray">
            <a:xfrm>
              <a:off x="3554" y="849"/>
              <a:ext cx="357" cy="116"/>
            </a:xfrm>
            <a:prstGeom prst="rect">
              <a:avLst/>
            </a:prstGeom>
            <a:noFill/>
            <a:ln>
              <a:noFill/>
            </a:ln>
            <a:effectLst/>
            <a:extLst/>
          </p:spPr>
          <p:txBody>
            <a:bodyPr wrap="none" lIns="0" tIns="0" rIns="0" bIns="0">
              <a:spAutoFit/>
            </a:bodyPr>
            <a:lstStyle/>
            <a:p>
              <a:pPr>
                <a:defRPr/>
              </a:pPr>
              <a:r>
                <a:rPr lang="en-US" sz="1200" dirty="0">
                  <a:cs typeface="+mn-cs"/>
                </a:rPr>
                <a:t>Legend3</a:t>
              </a:r>
            </a:p>
          </p:txBody>
        </p:sp>
        <p:sp>
          <p:nvSpPr>
            <p:cNvPr id="1330" name="Legend4" hidden="1"/>
            <p:cNvSpPr>
              <a:spLocks noChangeArrowheads="1"/>
            </p:cNvSpPr>
            <p:nvPr userDrawn="1"/>
          </p:nvSpPr>
          <p:spPr bwMode="gray">
            <a:xfrm>
              <a:off x="3554" y="1019"/>
              <a:ext cx="357" cy="116"/>
            </a:xfrm>
            <a:prstGeom prst="rect">
              <a:avLst/>
            </a:prstGeom>
            <a:noFill/>
            <a:ln>
              <a:noFill/>
            </a:ln>
            <a:effectLst/>
            <a:extLst/>
          </p:spPr>
          <p:txBody>
            <a:bodyPr wrap="none" lIns="0" tIns="0" rIns="0" bIns="0">
              <a:spAutoFit/>
            </a:bodyPr>
            <a:lstStyle/>
            <a:p>
              <a:pPr>
                <a:defRPr/>
              </a:pPr>
              <a:r>
                <a:rPr lang="en-US" sz="1200" dirty="0">
                  <a:cs typeface="+mn-cs"/>
                </a:rPr>
                <a:t>Legend4</a:t>
              </a:r>
            </a:p>
          </p:txBody>
        </p:sp>
      </p:grpSp>
      <p:grpSp>
        <p:nvGrpSpPr>
          <p:cNvPr id="5" name="LegendLines" hidden="1"/>
          <p:cNvGrpSpPr>
            <a:grpSpLocks/>
          </p:cNvGrpSpPr>
          <p:nvPr>
            <p:custDataLst>
              <p:tags r:id="rId24"/>
            </p:custDataLst>
          </p:nvPr>
        </p:nvGrpSpPr>
        <p:grpSpPr bwMode="auto">
          <a:xfrm>
            <a:off x="8144031" y="301628"/>
            <a:ext cx="1195347" cy="708026"/>
            <a:chOff x="2411" y="2750"/>
            <a:chExt cx="717" cy="446"/>
          </a:xfrm>
        </p:grpSpPr>
        <p:sp>
          <p:nvSpPr>
            <p:cNvPr id="1332" name="LineLegend1" hidden="1"/>
            <p:cNvSpPr>
              <a:spLocks noChangeShapeType="1"/>
            </p:cNvSpPr>
            <p:nvPr/>
          </p:nvSpPr>
          <p:spPr bwMode="gray">
            <a:xfrm>
              <a:off x="2411" y="2807"/>
              <a:ext cx="288" cy="0"/>
            </a:xfrm>
            <a:prstGeom prst="line">
              <a:avLst/>
            </a:prstGeom>
            <a:noFill/>
            <a:ln w="28575">
              <a:solidFill>
                <a:schemeClr val="tx1"/>
              </a:solidFill>
              <a:round/>
              <a:headEnd/>
              <a:tailEnd/>
            </a:ln>
            <a:effectLst/>
            <a:extLst/>
          </p:spPr>
          <p:txBody>
            <a:bodyPr/>
            <a:lstStyle/>
            <a:p>
              <a:pPr>
                <a:defRPr/>
              </a:pPr>
              <a:endParaRPr lang="en-US" dirty="0">
                <a:cs typeface="+mn-cs"/>
              </a:endParaRPr>
            </a:p>
          </p:txBody>
        </p:sp>
        <p:sp>
          <p:nvSpPr>
            <p:cNvPr id="1333" name="LineLegend2" hidden="1"/>
            <p:cNvSpPr>
              <a:spLocks noChangeShapeType="1"/>
            </p:cNvSpPr>
            <p:nvPr/>
          </p:nvSpPr>
          <p:spPr bwMode="gray">
            <a:xfrm>
              <a:off x="2411" y="2972"/>
              <a:ext cx="288" cy="0"/>
            </a:xfrm>
            <a:prstGeom prst="line">
              <a:avLst/>
            </a:prstGeom>
            <a:noFill/>
            <a:ln w="28575">
              <a:solidFill>
                <a:schemeClr val="tx1"/>
              </a:solidFill>
              <a:prstDash val="dash"/>
              <a:round/>
              <a:headEnd/>
              <a:tailEnd/>
            </a:ln>
            <a:effectLst/>
            <a:extLst/>
          </p:spPr>
          <p:txBody>
            <a:bodyPr/>
            <a:lstStyle/>
            <a:p>
              <a:pPr>
                <a:defRPr/>
              </a:pPr>
              <a:endParaRPr lang="en-US" dirty="0">
                <a:cs typeface="+mn-cs"/>
              </a:endParaRPr>
            </a:p>
          </p:txBody>
        </p:sp>
        <p:sp>
          <p:nvSpPr>
            <p:cNvPr id="1334" name="LineLegend3" hidden="1"/>
            <p:cNvSpPr>
              <a:spLocks noChangeShapeType="1"/>
            </p:cNvSpPr>
            <p:nvPr/>
          </p:nvSpPr>
          <p:spPr bwMode="gray">
            <a:xfrm>
              <a:off x="2411" y="3137"/>
              <a:ext cx="288" cy="0"/>
            </a:xfrm>
            <a:prstGeom prst="line">
              <a:avLst/>
            </a:prstGeom>
            <a:noFill/>
            <a:ln w="28575">
              <a:solidFill>
                <a:schemeClr val="tx1"/>
              </a:solidFill>
              <a:prstDash val="sysDot"/>
              <a:round/>
              <a:headEnd/>
              <a:tailEnd/>
            </a:ln>
            <a:effectLst/>
            <a:extLst/>
          </p:spPr>
          <p:txBody>
            <a:bodyPr/>
            <a:lstStyle/>
            <a:p>
              <a:pPr>
                <a:defRPr/>
              </a:pPr>
              <a:endParaRPr lang="en-US" dirty="0">
                <a:cs typeface="+mn-cs"/>
              </a:endParaRPr>
            </a:p>
          </p:txBody>
        </p:sp>
        <p:sp>
          <p:nvSpPr>
            <p:cNvPr id="1335" name="Legend1" hidden="1"/>
            <p:cNvSpPr>
              <a:spLocks noChangeArrowheads="1"/>
            </p:cNvSpPr>
            <p:nvPr userDrawn="1"/>
          </p:nvSpPr>
          <p:spPr bwMode="gray">
            <a:xfrm>
              <a:off x="2771" y="2750"/>
              <a:ext cx="357" cy="116"/>
            </a:xfrm>
            <a:prstGeom prst="rect">
              <a:avLst/>
            </a:prstGeom>
            <a:noFill/>
            <a:ln>
              <a:noFill/>
            </a:ln>
            <a:effectLst/>
            <a:extLst/>
          </p:spPr>
          <p:txBody>
            <a:bodyPr wrap="none" lIns="0" tIns="0" rIns="0" bIns="0">
              <a:spAutoFit/>
            </a:bodyPr>
            <a:lstStyle/>
            <a:p>
              <a:pPr>
                <a:defRPr/>
              </a:pPr>
              <a:r>
                <a:rPr lang="en-US" sz="1200" dirty="0">
                  <a:cs typeface="+mn-cs"/>
                </a:rPr>
                <a:t>Legend1</a:t>
              </a:r>
            </a:p>
          </p:txBody>
        </p:sp>
        <p:sp>
          <p:nvSpPr>
            <p:cNvPr id="1336" name="Legend2" hidden="1"/>
            <p:cNvSpPr>
              <a:spLocks noChangeArrowheads="1"/>
            </p:cNvSpPr>
            <p:nvPr userDrawn="1"/>
          </p:nvSpPr>
          <p:spPr bwMode="gray">
            <a:xfrm>
              <a:off x="2771" y="2915"/>
              <a:ext cx="357" cy="116"/>
            </a:xfrm>
            <a:prstGeom prst="rect">
              <a:avLst/>
            </a:prstGeom>
            <a:noFill/>
            <a:ln>
              <a:noFill/>
            </a:ln>
            <a:effectLst/>
            <a:extLst/>
          </p:spPr>
          <p:txBody>
            <a:bodyPr wrap="none" lIns="0" tIns="0" rIns="0" bIns="0">
              <a:spAutoFit/>
            </a:bodyPr>
            <a:lstStyle/>
            <a:p>
              <a:pPr>
                <a:defRPr/>
              </a:pPr>
              <a:r>
                <a:rPr lang="en-US" sz="1200" dirty="0">
                  <a:cs typeface="+mn-cs"/>
                </a:rPr>
                <a:t>Legend2</a:t>
              </a:r>
            </a:p>
          </p:txBody>
        </p:sp>
        <p:sp>
          <p:nvSpPr>
            <p:cNvPr id="1337" name="Legend3" hidden="1"/>
            <p:cNvSpPr>
              <a:spLocks noChangeArrowheads="1"/>
            </p:cNvSpPr>
            <p:nvPr userDrawn="1"/>
          </p:nvSpPr>
          <p:spPr bwMode="gray">
            <a:xfrm>
              <a:off x="2771" y="3080"/>
              <a:ext cx="357" cy="116"/>
            </a:xfrm>
            <a:prstGeom prst="rect">
              <a:avLst/>
            </a:prstGeom>
            <a:noFill/>
            <a:ln>
              <a:noFill/>
            </a:ln>
            <a:effectLst/>
            <a:extLst/>
          </p:spPr>
          <p:txBody>
            <a:bodyPr wrap="none" lIns="0" tIns="0" rIns="0" bIns="0">
              <a:spAutoFit/>
            </a:bodyPr>
            <a:lstStyle/>
            <a:p>
              <a:pPr>
                <a:defRPr/>
              </a:pPr>
              <a:r>
                <a:rPr lang="en-US" sz="1200" dirty="0">
                  <a:cs typeface="+mn-cs"/>
                </a:rPr>
                <a:t>Legend3</a:t>
              </a:r>
            </a:p>
          </p:txBody>
        </p:sp>
      </p:grpSp>
      <p:grpSp>
        <p:nvGrpSpPr>
          <p:cNvPr id="6" name="LegendMoons" hidden="1"/>
          <p:cNvGrpSpPr>
            <a:grpSpLocks/>
          </p:cNvGrpSpPr>
          <p:nvPr>
            <p:custDataLst>
              <p:tags r:id="rId25"/>
            </p:custDataLst>
          </p:nvPr>
        </p:nvGrpSpPr>
        <p:grpSpPr bwMode="auto">
          <a:xfrm>
            <a:off x="8460792" y="301625"/>
            <a:ext cx="878588" cy="1235076"/>
            <a:chOff x="4965" y="484"/>
            <a:chExt cx="527" cy="778"/>
          </a:xfrm>
        </p:grpSpPr>
        <p:grpSp>
          <p:nvGrpSpPr>
            <p:cNvPr id="7" name="MoonLegend1" hidden="1"/>
            <p:cNvGrpSpPr>
              <a:grpSpLocks noChangeAspect="1"/>
            </p:cNvGrpSpPr>
            <p:nvPr userDrawn="1">
              <p:custDataLst>
                <p:tags r:id="rId27"/>
              </p:custDataLst>
            </p:nvPr>
          </p:nvGrpSpPr>
          <p:grpSpPr bwMode="auto">
            <a:xfrm>
              <a:off x="4965" y="486"/>
              <a:ext cx="112" cy="112"/>
              <a:chOff x="4533" y="183"/>
              <a:chExt cx="144" cy="144"/>
            </a:xfrm>
          </p:grpSpPr>
          <p:sp>
            <p:nvSpPr>
              <p:cNvPr id="1340" name="Oval 316" hidden="1"/>
              <p:cNvSpPr>
                <a:spLocks noChangeAspect="1" noChangeArrowheads="1"/>
              </p:cNvSpPr>
              <p:nvPr>
                <p:custDataLst>
                  <p:tags r:id="rId40"/>
                </p:custDataLst>
              </p:nvPr>
            </p:nvSpPr>
            <p:spPr bwMode="gray">
              <a:xfrm>
                <a:off x="4533" y="183"/>
                <a:ext cx="144" cy="144"/>
              </a:xfrm>
              <a:prstGeom prst="ellipse">
                <a:avLst/>
              </a:prstGeom>
              <a:solidFill>
                <a:schemeClr val="accent1"/>
              </a:solidFill>
              <a:ln w="9525">
                <a:solidFill>
                  <a:schemeClr val="tx1"/>
                </a:solidFill>
                <a:round/>
                <a:headEnd/>
                <a:tailEnd/>
              </a:ln>
              <a:effectLst/>
              <a:extLst/>
            </p:spPr>
            <p:txBody>
              <a:bodyPr wrap="none"/>
              <a:lstStyle/>
              <a:p>
                <a:pPr>
                  <a:defRPr/>
                </a:pPr>
                <a:endParaRPr lang="en-US" dirty="0">
                  <a:cs typeface="+mn-cs"/>
                </a:endParaRPr>
              </a:p>
            </p:txBody>
          </p:sp>
          <p:sp>
            <p:nvSpPr>
              <p:cNvPr id="1341" name="Arc 317" hidden="1"/>
              <p:cNvSpPr>
                <a:spLocks noChangeAspect="1"/>
              </p:cNvSpPr>
              <p:nvPr>
                <p:custDataLst>
                  <p:tags r:id="rId41"/>
                </p:custDataLst>
              </p:nvPr>
            </p:nvSpPr>
            <p:spPr bwMode="gray">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a:extLst/>
            </p:spPr>
            <p:txBody>
              <a:bodyPr wrap="none"/>
              <a:lstStyle/>
              <a:p>
                <a:pPr>
                  <a:defRPr/>
                </a:pPr>
                <a:endParaRPr lang="en-US" dirty="0">
                  <a:cs typeface="+mn-cs"/>
                </a:endParaRPr>
              </a:p>
            </p:txBody>
          </p:sp>
        </p:grpSp>
        <p:grpSp>
          <p:nvGrpSpPr>
            <p:cNvPr id="8" name="MoonLegend2" hidden="1"/>
            <p:cNvGrpSpPr>
              <a:grpSpLocks noChangeAspect="1"/>
            </p:cNvGrpSpPr>
            <p:nvPr userDrawn="1">
              <p:custDataLst>
                <p:tags r:id="rId28"/>
              </p:custDataLst>
            </p:nvPr>
          </p:nvGrpSpPr>
          <p:grpSpPr bwMode="auto">
            <a:xfrm>
              <a:off x="4965" y="650"/>
              <a:ext cx="112" cy="112"/>
              <a:chOff x="1694" y="2044"/>
              <a:chExt cx="160" cy="160"/>
            </a:xfrm>
          </p:grpSpPr>
          <p:sp>
            <p:nvSpPr>
              <p:cNvPr id="1343" name="Oval 319" hidden="1"/>
              <p:cNvSpPr>
                <a:spLocks noChangeAspect="1" noChangeArrowheads="1"/>
              </p:cNvSpPr>
              <p:nvPr>
                <p:custDataLst>
                  <p:tags r:id="rId38"/>
                </p:custDataLst>
              </p:nvPr>
            </p:nvSpPr>
            <p:spPr bwMode="gray">
              <a:xfrm>
                <a:off x="1694" y="2044"/>
                <a:ext cx="160" cy="160"/>
              </a:xfrm>
              <a:prstGeom prst="ellipse">
                <a:avLst/>
              </a:prstGeom>
              <a:solidFill>
                <a:schemeClr val="accent1"/>
              </a:solidFill>
              <a:ln w="9525">
                <a:solidFill>
                  <a:schemeClr val="tx1"/>
                </a:solidFill>
                <a:round/>
                <a:headEnd/>
                <a:tailEnd/>
              </a:ln>
              <a:effectLst/>
              <a:extLst/>
            </p:spPr>
            <p:txBody>
              <a:bodyPr wrap="none"/>
              <a:lstStyle/>
              <a:p>
                <a:pPr>
                  <a:defRPr/>
                </a:pPr>
                <a:endParaRPr lang="en-US" dirty="0">
                  <a:cs typeface="+mn-cs"/>
                </a:endParaRPr>
              </a:p>
            </p:txBody>
          </p:sp>
          <p:sp>
            <p:nvSpPr>
              <p:cNvPr id="1344" name="Arc 320" hidden="1"/>
              <p:cNvSpPr>
                <a:spLocks noChangeAspect="1"/>
              </p:cNvSpPr>
              <p:nvPr>
                <p:custDataLst>
                  <p:tags r:id="rId39"/>
                </p:custDataLst>
              </p:nvPr>
            </p:nvSpPr>
            <p:spPr bwMode="gray">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a:extLst/>
            </p:spPr>
            <p:txBody>
              <a:bodyPr wrap="none"/>
              <a:lstStyle/>
              <a:p>
                <a:pPr>
                  <a:defRPr/>
                </a:pPr>
                <a:endParaRPr lang="en-US" dirty="0">
                  <a:cs typeface="+mn-cs"/>
                </a:endParaRPr>
              </a:p>
            </p:txBody>
          </p:sp>
        </p:grpSp>
        <p:grpSp>
          <p:nvGrpSpPr>
            <p:cNvPr id="9" name="MoonLegend3" hidden="1"/>
            <p:cNvGrpSpPr>
              <a:grpSpLocks noChangeAspect="1"/>
            </p:cNvGrpSpPr>
            <p:nvPr userDrawn="1">
              <p:custDataLst>
                <p:tags r:id="rId29"/>
              </p:custDataLst>
            </p:nvPr>
          </p:nvGrpSpPr>
          <p:grpSpPr bwMode="auto">
            <a:xfrm>
              <a:off x="4965" y="815"/>
              <a:ext cx="112" cy="112"/>
              <a:chOff x="4495" y="897"/>
              <a:chExt cx="160" cy="160"/>
            </a:xfrm>
          </p:grpSpPr>
          <p:sp>
            <p:nvSpPr>
              <p:cNvPr id="1346" name="Oval 322" hidden="1"/>
              <p:cNvSpPr>
                <a:spLocks noChangeAspect="1" noChangeArrowheads="1"/>
              </p:cNvSpPr>
              <p:nvPr>
                <p:custDataLst>
                  <p:tags r:id="rId36"/>
                </p:custDataLst>
              </p:nvPr>
            </p:nvSpPr>
            <p:spPr bwMode="gray">
              <a:xfrm>
                <a:off x="4495" y="897"/>
                <a:ext cx="160" cy="160"/>
              </a:xfrm>
              <a:prstGeom prst="ellipse">
                <a:avLst/>
              </a:prstGeom>
              <a:solidFill>
                <a:schemeClr val="accent1"/>
              </a:solidFill>
              <a:ln w="9525">
                <a:solidFill>
                  <a:schemeClr val="tx1"/>
                </a:solidFill>
                <a:round/>
                <a:headEnd/>
                <a:tailEnd/>
              </a:ln>
              <a:effectLst/>
              <a:extLst/>
            </p:spPr>
            <p:txBody>
              <a:bodyPr wrap="none"/>
              <a:lstStyle/>
              <a:p>
                <a:pPr>
                  <a:defRPr/>
                </a:pPr>
                <a:endParaRPr lang="en-US" dirty="0">
                  <a:cs typeface="+mn-cs"/>
                </a:endParaRPr>
              </a:p>
            </p:txBody>
          </p:sp>
          <p:sp>
            <p:nvSpPr>
              <p:cNvPr id="1347" name="Arc 323" hidden="1"/>
              <p:cNvSpPr>
                <a:spLocks noChangeAspect="1"/>
              </p:cNvSpPr>
              <p:nvPr>
                <p:custDataLst>
                  <p:tags r:id="rId37"/>
                </p:custDataLst>
              </p:nvPr>
            </p:nvSpPr>
            <p:spPr bwMode="gray">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a:extLst/>
            </p:spPr>
            <p:txBody>
              <a:bodyPr wrap="none"/>
              <a:lstStyle/>
              <a:p>
                <a:pPr>
                  <a:defRPr/>
                </a:pPr>
                <a:endParaRPr lang="en-US" dirty="0">
                  <a:cs typeface="+mn-cs"/>
                </a:endParaRPr>
              </a:p>
            </p:txBody>
          </p:sp>
        </p:grpSp>
        <p:grpSp>
          <p:nvGrpSpPr>
            <p:cNvPr id="10" name="MoonLegend4" hidden="1"/>
            <p:cNvGrpSpPr>
              <a:grpSpLocks noChangeAspect="1"/>
            </p:cNvGrpSpPr>
            <p:nvPr userDrawn="1">
              <p:custDataLst>
                <p:tags r:id="rId30"/>
              </p:custDataLst>
            </p:nvPr>
          </p:nvGrpSpPr>
          <p:grpSpPr bwMode="auto">
            <a:xfrm>
              <a:off x="4965" y="982"/>
              <a:ext cx="112" cy="112"/>
              <a:chOff x="4495" y="1198"/>
              <a:chExt cx="160" cy="160"/>
            </a:xfrm>
          </p:grpSpPr>
          <p:sp>
            <p:nvSpPr>
              <p:cNvPr id="1349" name="Oval 325" hidden="1"/>
              <p:cNvSpPr>
                <a:spLocks noChangeAspect="1" noChangeArrowheads="1"/>
              </p:cNvSpPr>
              <p:nvPr>
                <p:custDataLst>
                  <p:tags r:id="rId34"/>
                </p:custDataLst>
              </p:nvPr>
            </p:nvSpPr>
            <p:spPr bwMode="gray">
              <a:xfrm>
                <a:off x="4495" y="1198"/>
                <a:ext cx="160" cy="160"/>
              </a:xfrm>
              <a:prstGeom prst="ellipse">
                <a:avLst/>
              </a:prstGeom>
              <a:solidFill>
                <a:schemeClr val="accent1"/>
              </a:solidFill>
              <a:ln w="9525">
                <a:solidFill>
                  <a:schemeClr val="tx1"/>
                </a:solidFill>
                <a:round/>
                <a:headEnd/>
                <a:tailEnd/>
              </a:ln>
              <a:effectLst/>
              <a:extLst/>
            </p:spPr>
            <p:txBody>
              <a:bodyPr wrap="none"/>
              <a:lstStyle/>
              <a:p>
                <a:pPr>
                  <a:defRPr/>
                </a:pPr>
                <a:endParaRPr lang="en-US" dirty="0">
                  <a:cs typeface="+mn-cs"/>
                </a:endParaRPr>
              </a:p>
            </p:txBody>
          </p:sp>
          <p:sp>
            <p:nvSpPr>
              <p:cNvPr id="1350" name="Arc 326" hidden="1"/>
              <p:cNvSpPr>
                <a:spLocks noChangeAspect="1"/>
              </p:cNvSpPr>
              <p:nvPr>
                <p:custDataLst>
                  <p:tags r:id="rId35"/>
                </p:custDataLst>
              </p:nvPr>
            </p:nvSpPr>
            <p:spPr bwMode="gray">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a:extLst/>
            </p:spPr>
            <p:txBody>
              <a:bodyPr wrap="none"/>
              <a:lstStyle/>
              <a:p>
                <a:pPr>
                  <a:defRPr/>
                </a:pPr>
                <a:endParaRPr lang="en-US" dirty="0">
                  <a:cs typeface="+mn-cs"/>
                </a:endParaRPr>
              </a:p>
            </p:txBody>
          </p:sp>
        </p:grpSp>
        <p:grpSp>
          <p:nvGrpSpPr>
            <p:cNvPr id="11" name="MoonLegend5" hidden="1"/>
            <p:cNvGrpSpPr>
              <a:grpSpLocks noChangeAspect="1"/>
            </p:cNvGrpSpPr>
            <p:nvPr userDrawn="1">
              <p:custDataLst>
                <p:tags r:id="rId31"/>
              </p:custDataLst>
            </p:nvPr>
          </p:nvGrpSpPr>
          <p:grpSpPr bwMode="auto">
            <a:xfrm>
              <a:off x="4965" y="1147"/>
              <a:ext cx="112" cy="112"/>
              <a:chOff x="4495" y="1440"/>
              <a:chExt cx="160" cy="160"/>
            </a:xfrm>
          </p:grpSpPr>
          <p:sp>
            <p:nvSpPr>
              <p:cNvPr id="1352" name="Oval 328" hidden="1"/>
              <p:cNvSpPr>
                <a:spLocks noChangeAspect="1" noChangeArrowheads="1"/>
              </p:cNvSpPr>
              <p:nvPr>
                <p:custDataLst>
                  <p:tags r:id="rId32"/>
                </p:custDataLst>
              </p:nvPr>
            </p:nvSpPr>
            <p:spPr bwMode="gray">
              <a:xfrm>
                <a:off x="4495" y="1440"/>
                <a:ext cx="160" cy="160"/>
              </a:xfrm>
              <a:prstGeom prst="ellipse">
                <a:avLst/>
              </a:prstGeom>
              <a:solidFill>
                <a:schemeClr val="accent1"/>
              </a:solidFill>
              <a:ln w="9525">
                <a:solidFill>
                  <a:schemeClr val="tx1"/>
                </a:solidFill>
                <a:round/>
                <a:headEnd/>
                <a:tailEnd/>
              </a:ln>
              <a:effectLst/>
              <a:extLst/>
            </p:spPr>
            <p:txBody>
              <a:bodyPr wrap="none"/>
              <a:lstStyle/>
              <a:p>
                <a:pPr>
                  <a:defRPr/>
                </a:pPr>
                <a:endParaRPr lang="en-US" dirty="0">
                  <a:cs typeface="+mn-cs"/>
                </a:endParaRPr>
              </a:p>
            </p:txBody>
          </p:sp>
          <p:sp>
            <p:nvSpPr>
              <p:cNvPr id="1353" name="Oval 329" hidden="1"/>
              <p:cNvSpPr>
                <a:spLocks noChangeAspect="1" noChangeArrowheads="1"/>
              </p:cNvSpPr>
              <p:nvPr>
                <p:custDataLst>
                  <p:tags r:id="rId33"/>
                </p:custDataLst>
              </p:nvPr>
            </p:nvSpPr>
            <p:spPr bwMode="gray">
              <a:xfrm>
                <a:off x="4495" y="1440"/>
                <a:ext cx="160" cy="160"/>
              </a:xfrm>
              <a:prstGeom prst="ellipse">
                <a:avLst/>
              </a:prstGeom>
              <a:solidFill>
                <a:schemeClr val="folHlink"/>
              </a:solidFill>
              <a:ln w="9525">
                <a:solidFill>
                  <a:schemeClr val="tx1"/>
                </a:solidFill>
                <a:round/>
                <a:headEnd/>
                <a:tailEnd/>
              </a:ln>
              <a:effectLst/>
              <a:extLst/>
            </p:spPr>
            <p:txBody>
              <a:bodyPr wrap="none"/>
              <a:lstStyle/>
              <a:p>
                <a:pPr>
                  <a:defRPr/>
                </a:pPr>
                <a:endParaRPr lang="en-US" dirty="0">
                  <a:cs typeface="+mn-cs"/>
                </a:endParaRPr>
              </a:p>
            </p:txBody>
          </p:sp>
        </p:grpSp>
        <p:sp>
          <p:nvSpPr>
            <p:cNvPr id="1354" name="Legend1" hidden="1"/>
            <p:cNvSpPr>
              <a:spLocks noChangeArrowheads="1"/>
            </p:cNvSpPr>
            <p:nvPr userDrawn="1"/>
          </p:nvSpPr>
          <p:spPr bwMode="gray">
            <a:xfrm>
              <a:off x="5135" y="484"/>
              <a:ext cx="357" cy="116"/>
            </a:xfrm>
            <a:prstGeom prst="rect">
              <a:avLst/>
            </a:prstGeom>
            <a:noFill/>
            <a:ln>
              <a:noFill/>
            </a:ln>
            <a:effectLst/>
            <a:extLst/>
          </p:spPr>
          <p:txBody>
            <a:bodyPr wrap="none" lIns="0" tIns="0" rIns="0" bIns="0">
              <a:spAutoFit/>
            </a:bodyPr>
            <a:lstStyle/>
            <a:p>
              <a:pPr>
                <a:defRPr/>
              </a:pPr>
              <a:r>
                <a:rPr lang="en-US" sz="1200" dirty="0">
                  <a:cs typeface="+mn-cs"/>
                </a:rPr>
                <a:t>Legend1</a:t>
              </a:r>
            </a:p>
          </p:txBody>
        </p:sp>
        <p:sp>
          <p:nvSpPr>
            <p:cNvPr id="1355" name="Legend2" hidden="1"/>
            <p:cNvSpPr>
              <a:spLocks noChangeArrowheads="1"/>
            </p:cNvSpPr>
            <p:nvPr userDrawn="1"/>
          </p:nvSpPr>
          <p:spPr bwMode="gray">
            <a:xfrm>
              <a:off x="5135" y="649"/>
              <a:ext cx="357" cy="116"/>
            </a:xfrm>
            <a:prstGeom prst="rect">
              <a:avLst/>
            </a:prstGeom>
            <a:noFill/>
            <a:ln>
              <a:noFill/>
            </a:ln>
            <a:effectLst/>
            <a:extLst/>
          </p:spPr>
          <p:txBody>
            <a:bodyPr wrap="none" lIns="0" tIns="0" rIns="0" bIns="0">
              <a:spAutoFit/>
            </a:bodyPr>
            <a:lstStyle/>
            <a:p>
              <a:pPr>
                <a:defRPr/>
              </a:pPr>
              <a:r>
                <a:rPr lang="en-US" sz="1200" dirty="0">
                  <a:cs typeface="+mn-cs"/>
                </a:rPr>
                <a:t>Legend2</a:t>
              </a:r>
            </a:p>
          </p:txBody>
        </p:sp>
        <p:sp>
          <p:nvSpPr>
            <p:cNvPr id="1356" name="Legend3" hidden="1"/>
            <p:cNvSpPr>
              <a:spLocks noChangeArrowheads="1"/>
            </p:cNvSpPr>
            <p:nvPr userDrawn="1"/>
          </p:nvSpPr>
          <p:spPr bwMode="gray">
            <a:xfrm>
              <a:off x="5135" y="814"/>
              <a:ext cx="357" cy="116"/>
            </a:xfrm>
            <a:prstGeom prst="rect">
              <a:avLst/>
            </a:prstGeom>
            <a:noFill/>
            <a:ln>
              <a:noFill/>
            </a:ln>
            <a:effectLst/>
            <a:extLst/>
          </p:spPr>
          <p:txBody>
            <a:bodyPr wrap="none" lIns="0" tIns="0" rIns="0" bIns="0">
              <a:spAutoFit/>
            </a:bodyPr>
            <a:lstStyle/>
            <a:p>
              <a:pPr>
                <a:defRPr/>
              </a:pPr>
              <a:r>
                <a:rPr lang="en-US" sz="1200" dirty="0">
                  <a:cs typeface="+mn-cs"/>
                </a:rPr>
                <a:t>Legend3</a:t>
              </a:r>
            </a:p>
          </p:txBody>
        </p:sp>
        <p:sp>
          <p:nvSpPr>
            <p:cNvPr id="1357" name="Legend4" hidden="1"/>
            <p:cNvSpPr>
              <a:spLocks noChangeArrowheads="1"/>
            </p:cNvSpPr>
            <p:nvPr userDrawn="1"/>
          </p:nvSpPr>
          <p:spPr bwMode="gray">
            <a:xfrm>
              <a:off x="5135" y="981"/>
              <a:ext cx="357" cy="116"/>
            </a:xfrm>
            <a:prstGeom prst="rect">
              <a:avLst/>
            </a:prstGeom>
            <a:noFill/>
            <a:ln>
              <a:noFill/>
            </a:ln>
            <a:effectLst/>
            <a:extLst/>
          </p:spPr>
          <p:txBody>
            <a:bodyPr wrap="none" lIns="0" tIns="0" rIns="0" bIns="0">
              <a:spAutoFit/>
            </a:bodyPr>
            <a:lstStyle/>
            <a:p>
              <a:pPr>
                <a:defRPr/>
              </a:pPr>
              <a:r>
                <a:rPr lang="en-US" sz="1200" dirty="0">
                  <a:cs typeface="+mn-cs"/>
                </a:rPr>
                <a:t>Legend4</a:t>
              </a:r>
            </a:p>
          </p:txBody>
        </p:sp>
        <p:sp>
          <p:nvSpPr>
            <p:cNvPr id="1358" name="Legend5" hidden="1"/>
            <p:cNvSpPr>
              <a:spLocks noChangeArrowheads="1"/>
            </p:cNvSpPr>
            <p:nvPr userDrawn="1"/>
          </p:nvSpPr>
          <p:spPr bwMode="gray">
            <a:xfrm>
              <a:off x="5135" y="1146"/>
              <a:ext cx="357" cy="116"/>
            </a:xfrm>
            <a:prstGeom prst="rect">
              <a:avLst/>
            </a:prstGeom>
            <a:noFill/>
            <a:ln>
              <a:noFill/>
            </a:ln>
            <a:effectLst/>
            <a:extLst/>
          </p:spPr>
          <p:txBody>
            <a:bodyPr wrap="none" lIns="0" tIns="0" rIns="0" bIns="0">
              <a:spAutoFit/>
            </a:bodyPr>
            <a:lstStyle/>
            <a:p>
              <a:pPr>
                <a:defRPr/>
              </a:pPr>
              <a:r>
                <a:rPr lang="en-US" sz="1200" dirty="0">
                  <a:cs typeface="+mn-cs"/>
                </a:rPr>
                <a:t>Legend5</a:t>
              </a:r>
            </a:p>
          </p:txBody>
        </p:sp>
      </p:grpSp>
      <p:grpSp>
        <p:nvGrpSpPr>
          <p:cNvPr id="12" name="Sticker" hidden="1"/>
          <p:cNvGrpSpPr>
            <a:grpSpLocks/>
          </p:cNvGrpSpPr>
          <p:nvPr>
            <p:custDataLst>
              <p:tags r:id="rId26"/>
            </p:custDataLst>
          </p:nvPr>
        </p:nvGrpSpPr>
        <p:grpSpPr bwMode="auto">
          <a:xfrm>
            <a:off x="8214053" y="301625"/>
            <a:ext cx="1093650" cy="212725"/>
            <a:chOff x="4817" y="376"/>
            <a:chExt cx="656" cy="134"/>
          </a:xfrm>
        </p:grpSpPr>
        <p:cxnSp>
          <p:nvCxnSpPr>
            <p:cNvPr id="1948" name="AutoShape 336" hidden="1"/>
            <p:cNvCxnSpPr>
              <a:cxnSpLocks noChangeShapeType="1"/>
              <a:stCxn id="1361" idx="4"/>
              <a:endCxn id="1361" idx="6"/>
            </p:cNvCxnSpPr>
            <p:nvPr userDrawn="1"/>
          </p:nvCxnSpPr>
          <p:spPr bwMode="gray">
            <a:xfrm>
              <a:off x="4817" y="510"/>
              <a:ext cx="656" cy="0"/>
            </a:xfrm>
            <a:prstGeom prst="straightConnector1">
              <a:avLst/>
            </a:prstGeom>
            <a:noFill/>
            <a:ln w="25400">
              <a:solidFill>
                <a:srgbClr val="808080"/>
              </a:solidFill>
              <a:round/>
              <a:headEnd/>
              <a:tailEnd/>
            </a:ln>
          </p:spPr>
        </p:cxnSp>
        <p:sp>
          <p:nvSpPr>
            <p:cNvPr id="1361" name="AutoShape 337" hidden="1"/>
            <p:cNvSpPr>
              <a:spLocks noChangeArrowheads="1"/>
            </p:cNvSpPr>
            <p:nvPr userDrawn="1"/>
          </p:nvSpPr>
          <p:spPr bwMode="gray">
            <a:xfrm>
              <a:off x="4817" y="376"/>
              <a:ext cx="656" cy="134"/>
            </a:xfrm>
            <a:prstGeom prst="leftRightArrow">
              <a:avLst>
                <a:gd name="adj1" fmla="val 100000"/>
                <a:gd name="adj2" fmla="val 0"/>
              </a:avLst>
            </a:prstGeom>
            <a:noFill/>
            <a:ln>
              <a:noFill/>
            </a:ln>
            <a:effectLst/>
            <a:extLst/>
          </p:spPr>
          <p:txBody>
            <a:bodyPr wrap="none" lIns="27432" tIns="0" rIns="0" bIns="27432">
              <a:spAutoFit/>
            </a:bodyPr>
            <a:lstStyle/>
            <a:p>
              <a:pPr defTabSz="895350">
                <a:buClr>
                  <a:schemeClr val="tx2"/>
                </a:buClr>
                <a:defRPr/>
              </a:pPr>
              <a:r>
                <a:rPr lang="en-US" sz="1200" dirty="0">
                  <a:solidFill>
                    <a:srgbClr val="808080"/>
                  </a:solidFill>
                  <a:cs typeface="+mn-cs"/>
                </a:rPr>
                <a:t>ILLUSTRATIVE</a:t>
              </a:r>
            </a:p>
          </p:txBody>
        </p:sp>
        <p:cxnSp>
          <p:nvCxnSpPr>
            <p:cNvPr id="1950" name="AutoShape 338" hidden="1"/>
            <p:cNvCxnSpPr>
              <a:cxnSpLocks noChangeShapeType="1"/>
              <a:stCxn id="1361" idx="2"/>
              <a:endCxn id="1361" idx="4"/>
            </p:cNvCxnSpPr>
            <p:nvPr userDrawn="1"/>
          </p:nvCxnSpPr>
          <p:spPr bwMode="gray">
            <a:xfrm>
              <a:off x="4817" y="376"/>
              <a:ext cx="0" cy="134"/>
            </a:xfrm>
            <a:prstGeom prst="straightConnector1">
              <a:avLst/>
            </a:prstGeom>
            <a:noFill/>
            <a:ln w="9525">
              <a:solidFill>
                <a:srgbClr val="808080"/>
              </a:solidFill>
              <a:round/>
              <a:headEnd/>
              <a:tailEnd/>
            </a:ln>
          </p:spPr>
        </p:cxnSp>
      </p:grpSp>
      <p:sp>
        <p:nvSpPr>
          <p:cNvPr id="57" name="TextBox 56"/>
          <p:cNvSpPr txBox="1"/>
          <p:nvPr userDrawn="1"/>
        </p:nvSpPr>
        <p:spPr>
          <a:xfrm>
            <a:off x="9182225" y="6675838"/>
            <a:ext cx="209606" cy="127000"/>
          </a:xfrm>
          <a:prstGeom prst="rect">
            <a:avLst/>
          </a:prstGeom>
          <a:noFill/>
          <a:ln/>
          <a:effectLst/>
        </p:spPr>
        <p:txBody>
          <a:bodyPr wrap="none" lIns="0" tIns="0" rIns="0" bIns="0" rtlCol="0">
            <a:noAutofit/>
          </a:bodyPr>
          <a:lstStyle/>
          <a:p>
            <a:pPr marL="0" marR="0" lvl="0" indent="0" algn="r" defTabSz="914304" rtl="0" eaLnBrk="1" fontAlgn="auto" latinLnBrk="0" hangingPunct="1">
              <a:lnSpc>
                <a:spcPct val="100000"/>
              </a:lnSpc>
              <a:spcBef>
                <a:spcPts val="0"/>
              </a:spcBef>
              <a:spcAft>
                <a:spcPts val="0"/>
              </a:spcAft>
              <a:buClrTx/>
              <a:buSzTx/>
              <a:buFontTx/>
              <a:buNone/>
              <a:tabLst/>
              <a:defRPr/>
            </a:pPr>
            <a:fld id="{8FDC6993-5875-43F1-AB5B-56FAFD3221C9}" type="slidenum">
              <a:rPr kumimoji="0" lang="en-US"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30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endParaRPr lang="en-US" sz="900" dirty="0" smtClean="0">
              <a:solidFill>
                <a:schemeClr val="tx1"/>
              </a:solidFill>
              <a:latin typeface="Aria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2813" rtl="0" eaLnBrk="0" fontAlgn="base" hangingPunct="0">
        <a:spcBef>
          <a:spcPct val="0"/>
        </a:spcBef>
        <a:spcAft>
          <a:spcPct val="0"/>
        </a:spcAft>
        <a:defRPr sz="1900" b="1">
          <a:solidFill>
            <a:schemeClr val="tx2"/>
          </a:solidFill>
          <a:latin typeface="+mj-lt"/>
          <a:ea typeface="+mj-ea"/>
          <a:cs typeface="+mj-cs"/>
        </a:defRPr>
      </a:lvl1pPr>
      <a:lvl2pPr algn="l" defTabSz="912813" rtl="0" eaLnBrk="0" fontAlgn="base" hangingPunct="0">
        <a:spcBef>
          <a:spcPct val="0"/>
        </a:spcBef>
        <a:spcAft>
          <a:spcPct val="0"/>
        </a:spcAft>
        <a:defRPr sz="1900" b="1">
          <a:solidFill>
            <a:schemeClr val="tx2"/>
          </a:solidFill>
          <a:latin typeface="Arial" charset="0"/>
        </a:defRPr>
      </a:lvl2pPr>
      <a:lvl3pPr algn="l" defTabSz="912813" rtl="0" eaLnBrk="0" fontAlgn="base" hangingPunct="0">
        <a:spcBef>
          <a:spcPct val="0"/>
        </a:spcBef>
        <a:spcAft>
          <a:spcPct val="0"/>
        </a:spcAft>
        <a:defRPr sz="1900" b="1">
          <a:solidFill>
            <a:schemeClr val="tx2"/>
          </a:solidFill>
          <a:latin typeface="Arial" charset="0"/>
        </a:defRPr>
      </a:lvl3pPr>
      <a:lvl4pPr algn="l" defTabSz="912813" rtl="0" eaLnBrk="0" fontAlgn="base" hangingPunct="0">
        <a:spcBef>
          <a:spcPct val="0"/>
        </a:spcBef>
        <a:spcAft>
          <a:spcPct val="0"/>
        </a:spcAft>
        <a:defRPr sz="1900" b="1">
          <a:solidFill>
            <a:schemeClr val="tx2"/>
          </a:solidFill>
          <a:latin typeface="Arial" charset="0"/>
        </a:defRPr>
      </a:lvl4pPr>
      <a:lvl5pPr algn="l" defTabSz="912813" rtl="0" eaLnBrk="0" fontAlgn="base" hangingPunct="0">
        <a:spcBef>
          <a:spcPct val="0"/>
        </a:spcBef>
        <a:spcAft>
          <a:spcPct val="0"/>
        </a:spcAft>
        <a:defRPr sz="1900" b="1">
          <a:solidFill>
            <a:schemeClr val="tx2"/>
          </a:solidFill>
          <a:latin typeface="Arial" charset="0"/>
        </a:defRPr>
      </a:lvl5pPr>
      <a:lvl6pPr marL="457200" algn="l" defTabSz="912813" rtl="0" fontAlgn="base">
        <a:spcBef>
          <a:spcPct val="0"/>
        </a:spcBef>
        <a:spcAft>
          <a:spcPct val="0"/>
        </a:spcAft>
        <a:defRPr sz="1900" b="1">
          <a:solidFill>
            <a:schemeClr val="tx2"/>
          </a:solidFill>
          <a:latin typeface="Arial" charset="0"/>
        </a:defRPr>
      </a:lvl6pPr>
      <a:lvl7pPr marL="914400" algn="l" defTabSz="912813" rtl="0" fontAlgn="base">
        <a:spcBef>
          <a:spcPct val="0"/>
        </a:spcBef>
        <a:spcAft>
          <a:spcPct val="0"/>
        </a:spcAft>
        <a:defRPr sz="1900" b="1">
          <a:solidFill>
            <a:schemeClr val="tx2"/>
          </a:solidFill>
          <a:latin typeface="Arial" charset="0"/>
        </a:defRPr>
      </a:lvl7pPr>
      <a:lvl8pPr marL="1371600" algn="l" defTabSz="912813" rtl="0" fontAlgn="base">
        <a:spcBef>
          <a:spcPct val="0"/>
        </a:spcBef>
        <a:spcAft>
          <a:spcPct val="0"/>
        </a:spcAft>
        <a:defRPr sz="1900" b="1">
          <a:solidFill>
            <a:schemeClr val="tx2"/>
          </a:solidFill>
          <a:latin typeface="Arial" charset="0"/>
        </a:defRPr>
      </a:lvl8pPr>
      <a:lvl9pPr marL="1828800" algn="l" defTabSz="912813" rtl="0" fontAlgn="base">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6725" indent="-268288"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7063" indent="-15875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2000" indent="-133350"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19200" indent="-133350" algn="l" defTabSz="912813" rtl="0" fontAlgn="base">
        <a:spcBef>
          <a:spcPct val="0"/>
        </a:spcBef>
        <a:spcAft>
          <a:spcPct val="0"/>
        </a:spcAft>
        <a:buClr>
          <a:schemeClr val="tx2"/>
        </a:buClr>
        <a:buSzPct val="89000"/>
        <a:buFont typeface="Arial" charset="0"/>
        <a:buChar char="-"/>
        <a:defRPr sz="1600">
          <a:solidFill>
            <a:schemeClr val="tx1"/>
          </a:solidFill>
          <a:latin typeface="+mn-lt"/>
        </a:defRPr>
      </a:lvl6pPr>
      <a:lvl7pPr marL="1676400" indent="-133350" algn="l" defTabSz="912813" rtl="0" fontAlgn="base">
        <a:spcBef>
          <a:spcPct val="0"/>
        </a:spcBef>
        <a:spcAft>
          <a:spcPct val="0"/>
        </a:spcAft>
        <a:buClr>
          <a:schemeClr val="tx2"/>
        </a:buClr>
        <a:buSzPct val="89000"/>
        <a:buFont typeface="Arial" charset="0"/>
        <a:buChar char="-"/>
        <a:defRPr sz="1600">
          <a:solidFill>
            <a:schemeClr val="tx1"/>
          </a:solidFill>
          <a:latin typeface="+mn-lt"/>
        </a:defRPr>
      </a:lvl7pPr>
      <a:lvl8pPr marL="2133600" indent="-133350" algn="l" defTabSz="912813" rtl="0" fontAlgn="base">
        <a:spcBef>
          <a:spcPct val="0"/>
        </a:spcBef>
        <a:spcAft>
          <a:spcPct val="0"/>
        </a:spcAft>
        <a:buClr>
          <a:schemeClr val="tx2"/>
        </a:buClr>
        <a:buSzPct val="89000"/>
        <a:buFont typeface="Arial" charset="0"/>
        <a:buChar char="-"/>
        <a:defRPr sz="1600">
          <a:solidFill>
            <a:schemeClr val="tx1"/>
          </a:solidFill>
          <a:latin typeface="+mn-lt"/>
        </a:defRPr>
      </a:lvl8pPr>
      <a:lvl9pPr marL="2590800" indent="-133350" algn="l" defTabSz="912813"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140" y="274638"/>
            <a:ext cx="8642509"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0140" y="1600201"/>
            <a:ext cx="8642509"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80139" y="6356351"/>
            <a:ext cx="22406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58D65-BFD6-4512-84BC-750BED08EE51}" type="datetimeFigureOut">
              <a:rPr lang="en-US" smtClean="0"/>
              <a:pPr/>
              <a:t>8/24/2012</a:t>
            </a:fld>
            <a:endParaRPr lang="en-US" dirty="0"/>
          </a:p>
        </p:txBody>
      </p:sp>
      <p:sp>
        <p:nvSpPr>
          <p:cNvPr id="5" name="Footer Placeholder 4"/>
          <p:cNvSpPr>
            <a:spLocks noGrp="1"/>
          </p:cNvSpPr>
          <p:nvPr>
            <p:ph type="ftr" sz="quarter" idx="3"/>
          </p:nvPr>
        </p:nvSpPr>
        <p:spPr>
          <a:xfrm>
            <a:off x="3280953" y="6356351"/>
            <a:ext cx="304088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81998" y="6356351"/>
            <a:ext cx="224065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AEA2C-23E1-47C3-AB61-3E0993382D1B}" type="slidenum">
              <a:rPr lang="en-US" smtClean="0"/>
              <a:pPr/>
              <a:t>‹#›</a:t>
            </a:fld>
            <a:endParaRPr lang="en-US" dirty="0"/>
          </a:p>
        </p:txBody>
      </p:sp>
      <p:sp>
        <p:nvSpPr>
          <p:cNvPr id="7" name="Rectangle 10"/>
          <p:cNvSpPr>
            <a:spLocks noChangeArrowheads="1"/>
          </p:cNvSpPr>
          <p:nvPr userDrawn="1"/>
        </p:nvSpPr>
        <p:spPr bwMode="auto">
          <a:xfrm>
            <a:off x="0" y="762000"/>
            <a:ext cx="9602788" cy="152400"/>
          </a:xfrm>
          <a:prstGeom prst="rect">
            <a:avLst/>
          </a:prstGeom>
          <a:solidFill>
            <a:srgbClr val="C2113A"/>
          </a:solidFill>
          <a:ln w="9525">
            <a:noFill/>
            <a:miter lim="800000"/>
            <a:headEnd/>
            <a:tailEnd/>
          </a:ln>
        </p:spPr>
        <p:txBody>
          <a:bodyPr wrap="none" anchor="ctr"/>
          <a:lstStyle/>
          <a:p>
            <a:pPr eaLnBrk="0" hangingPunct="0"/>
            <a:endParaRPr lang="en-US" sz="2400" dirty="0">
              <a:latin typeface="Times" pitchFamily="18" charset="0"/>
            </a:endParaRPr>
          </a:p>
        </p:txBody>
      </p:sp>
      <p:sp>
        <p:nvSpPr>
          <p:cNvPr id="8" name="Rectangle 11"/>
          <p:cNvSpPr>
            <a:spLocks noChangeArrowheads="1"/>
          </p:cNvSpPr>
          <p:nvPr userDrawn="1"/>
        </p:nvSpPr>
        <p:spPr bwMode="auto">
          <a:xfrm>
            <a:off x="0" y="914400"/>
            <a:ext cx="160046" cy="5943600"/>
          </a:xfrm>
          <a:prstGeom prst="rect">
            <a:avLst/>
          </a:prstGeom>
          <a:solidFill>
            <a:srgbClr val="002A6C"/>
          </a:solidFill>
          <a:ln w="9525">
            <a:noFill/>
            <a:miter lim="800000"/>
            <a:headEnd/>
            <a:tailEnd/>
          </a:ln>
        </p:spPr>
        <p:txBody>
          <a:bodyPr wrap="none" anchor="ctr"/>
          <a:lstStyle/>
          <a:p>
            <a:pPr algn="ctr" eaLnBrk="0" hangingPunct="0"/>
            <a:endParaRPr lang="en-US" sz="2800" dirty="0">
              <a:solidFill>
                <a:srgbClr val="002A6C"/>
              </a:solidFill>
              <a:latin typeface="Times" pitchFamily="18" charset="0"/>
            </a:endParaRPr>
          </a:p>
        </p:txBody>
      </p:sp>
    </p:spTree>
    <p:extLst>
      <p:ext uri="{BB962C8B-B14F-4D97-AF65-F5344CB8AC3E}">
        <p14:creationId xmlns:p14="http://schemas.microsoft.com/office/powerpoint/2010/main" val="426602510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72104" name="think-cell Slide" r:id="rId12" imgW="360" imgH="360" progId="TCLayout.ActiveDocument.1">
                  <p:embed/>
                </p:oleObj>
              </mc:Choice>
              <mc:Fallback>
                <p:oleObj name="think-cell Slide" r:id="rId12" imgW="360" imgH="360" progId="TCLayout.ActiveDocument.1">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custDataLst>
              <p:tags r:id="rId8"/>
            </p:custDataLst>
          </p:nvPr>
        </p:nvSpPr>
        <p:spPr bwMode="gray">
          <a:xfrm>
            <a:off x="0" y="1"/>
            <a:ext cx="9602788" cy="197223"/>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31" tIns="91431" rIns="91431" bIns="91431" numCol="1" rtlCol="0" anchor="t" anchorCtr="0" compatLnSpc="1">
            <a:prstTxWarp prst="textNoShape">
              <a:avLst/>
            </a:prstTxWarp>
            <a:noAutofit/>
          </a:bodyPr>
          <a:lstStyle/>
          <a:p>
            <a:pPr marL="0" marR="0" indent="0" algn="ctr" defTabSz="888907" rtl="0" eaLnBrk="1" fontAlgn="base" latinLnBrk="0" hangingPunct="1"/>
            <a:endParaRPr kumimoji="0" lang="en-US" sz="1400" b="0" i="0" u="none" strike="noStrike" kern="1200" cap="none" normalizeH="0" baseline="0" dirty="0" smtClean="0">
              <a:solidFill>
                <a:schemeClr val="tx1"/>
              </a:solidFill>
              <a:effectLst/>
              <a:latin typeface="+mn-lt"/>
              <a:ea typeface="+mn-ea"/>
              <a:cs typeface="+mn-cs"/>
            </a:endParaRPr>
          </a:p>
        </p:txBody>
      </p:sp>
      <p:sp>
        <p:nvSpPr>
          <p:cNvPr id="1026" name="Rectangle 2"/>
          <p:cNvSpPr>
            <a:spLocks noGrp="1" noChangeArrowheads="1"/>
          </p:cNvSpPr>
          <p:nvPr>
            <p:ph type="title"/>
            <p:custDataLst>
              <p:tags r:id="rId9"/>
            </p:custDataLst>
          </p:nvPr>
        </p:nvSpPr>
        <p:spPr bwMode="gray">
          <a:xfrm>
            <a:off x="456801" y="163514"/>
            <a:ext cx="8689189" cy="553663"/>
          </a:xfrm>
          <a:prstGeom prst="rect">
            <a:avLst/>
          </a:prstGeom>
          <a:noFill/>
          <a:ln w="9525" algn="ctr">
            <a:noFill/>
            <a:miter lim="800000"/>
            <a:headEnd/>
            <a:tailEnd/>
          </a:ln>
          <a:effectLst/>
        </p:spPr>
        <p:txBody>
          <a:bodyPr vert="horz" wrap="square" lIns="0" tIns="44434" rIns="0" bIns="44434" numCol="1" anchor="t" anchorCtr="0" compatLnSpc="1">
            <a:prstTxWarp prst="textNoShape">
              <a:avLst/>
            </a:prstTxWarp>
          </a:bodyPr>
          <a:lstStyle/>
          <a:p>
            <a:pPr lvl="0"/>
            <a:r>
              <a:rPr lang="en-GB" dirty="0" smtClean="0"/>
              <a:t>Slide title</a:t>
            </a:r>
          </a:p>
        </p:txBody>
      </p:sp>
      <p:sp>
        <p:nvSpPr>
          <p:cNvPr id="1034" name="Rectangle 10"/>
          <p:cNvSpPr>
            <a:spLocks noGrp="1" noChangeArrowheads="1"/>
          </p:cNvSpPr>
          <p:nvPr>
            <p:ph type="body" idx="1"/>
            <p:custDataLst>
              <p:tags r:id="rId10"/>
            </p:custDataLst>
          </p:nvPr>
        </p:nvSpPr>
        <p:spPr bwMode="gray">
          <a:xfrm>
            <a:off x="456801" y="968189"/>
            <a:ext cx="8689189" cy="515480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dirty="0" smtClean="0"/>
              <a:t>Body text</a:t>
            </a:r>
          </a:p>
          <a:p>
            <a:pPr lvl="1"/>
            <a:r>
              <a:rPr lang="en-GB" dirty="0" smtClean="0"/>
              <a:t>First level</a:t>
            </a:r>
          </a:p>
          <a:p>
            <a:pPr lvl="2"/>
            <a:r>
              <a:rPr lang="en-GB" dirty="0" smtClean="0"/>
              <a:t>Second level</a:t>
            </a:r>
          </a:p>
          <a:p>
            <a:pPr lvl="3"/>
            <a:r>
              <a:rPr lang="en-GB" dirty="0" smtClean="0"/>
              <a:t>Third level</a:t>
            </a:r>
          </a:p>
          <a:p>
            <a:pPr lvl="4"/>
            <a:r>
              <a:rPr lang="en-GB" dirty="0" smtClean="0"/>
              <a:t>Quotation level </a:t>
            </a:r>
          </a:p>
        </p:txBody>
      </p:sp>
      <p:sp>
        <p:nvSpPr>
          <p:cNvPr id="10" name="Rectangle 9"/>
          <p:cNvSpPr/>
          <p:nvPr>
            <p:custDataLst>
              <p:tags r:id="rId11"/>
            </p:custDataLst>
          </p:nvPr>
        </p:nvSpPr>
        <p:spPr bwMode="gray">
          <a:xfrm>
            <a:off x="0" y="6629400"/>
            <a:ext cx="9602788" cy="228600"/>
          </a:xfrm>
          <a:prstGeom prst="rect">
            <a:avLst/>
          </a:prstGeom>
          <a:solidFill>
            <a:srgbClr val="221951"/>
          </a:solidFill>
          <a:ln w="9525" cap="flat" cmpd="sng" algn="ctr">
            <a:noFill/>
            <a:prstDash val="solid"/>
            <a:round/>
            <a:headEnd type="none" w="med" len="med"/>
            <a:tailEnd type="none" w="med" len="med"/>
          </a:ln>
          <a:effectLst/>
        </p:spPr>
        <p:txBody>
          <a:bodyPr vert="horz" wrap="square" lIns="91431" tIns="91431" rIns="91431" bIns="91431" numCol="1" rtlCol="0" anchor="ctr" anchorCtr="0" compatLnSpc="1">
            <a:prstTxWarp prst="textNoShape">
              <a:avLst/>
            </a:prstTxWarp>
            <a:noAutofit/>
          </a:bodyPr>
          <a:lstStyle/>
          <a:p>
            <a:pPr marL="0" marR="0" indent="0" algn="ctr" defTabSz="888907" rtl="0" eaLnBrk="1" fontAlgn="base" latinLnBrk="0" hangingPunct="1"/>
            <a:endParaRPr kumimoji="0" lang="en-US" sz="800" b="1" i="0" u="none" strike="noStrike" cap="none" normalizeH="0" baseline="0" dirty="0" smtClean="0">
              <a:solidFill>
                <a:srgbClr val="E2E2E2"/>
              </a:solidFill>
              <a:effectLst/>
              <a:latin typeface="+mn-lt"/>
              <a:cs typeface="+mn-cs"/>
            </a:endParaRPr>
          </a:p>
        </p:txBody>
      </p:sp>
      <p:sp>
        <p:nvSpPr>
          <p:cNvPr id="12" name="TextBox 11"/>
          <p:cNvSpPr txBox="1"/>
          <p:nvPr/>
        </p:nvSpPr>
        <p:spPr>
          <a:xfrm>
            <a:off x="9182225" y="6675838"/>
            <a:ext cx="209606" cy="127000"/>
          </a:xfrm>
          <a:prstGeom prst="rect">
            <a:avLst/>
          </a:prstGeom>
          <a:noFill/>
          <a:ln/>
          <a:effectLst/>
        </p:spPr>
        <p:txBody>
          <a:bodyPr wrap="none" lIns="0" tIns="0" rIns="0" bIns="0" rtlCol="0">
            <a:noAutofit/>
          </a:bodyPr>
          <a:lstStyle/>
          <a:p>
            <a:pPr marL="0" marR="0" lvl="0" indent="0" algn="r" defTabSz="914304" rtl="0" eaLnBrk="1" fontAlgn="auto" latinLnBrk="0" hangingPunct="1">
              <a:lnSpc>
                <a:spcPct val="100000"/>
              </a:lnSpc>
              <a:spcBef>
                <a:spcPts val="0"/>
              </a:spcBef>
              <a:spcAft>
                <a:spcPts val="0"/>
              </a:spcAft>
              <a:buClrTx/>
              <a:buSzTx/>
              <a:buFontTx/>
              <a:buNone/>
              <a:tabLst/>
              <a:defRPr/>
            </a:pPr>
            <a:fld id="{8FDC6993-5875-43F1-AB5B-56FAFD3221C9}" type="slidenum">
              <a:rPr kumimoji="0" lang="en-US" sz="9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30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smtClean="0">
              <a:ln>
                <a:noFill/>
              </a:ln>
              <a:solidFill>
                <a:srgbClr val="FFFFFF"/>
              </a:solidFill>
              <a:effectLst/>
              <a:uLnTx/>
              <a:uFillTx/>
              <a:latin typeface="+mn-lt"/>
              <a:ea typeface="+mn-ea"/>
              <a:cs typeface="+mn-cs"/>
            </a:endParaRPr>
          </a:p>
          <a:p>
            <a:endParaRPr lang="en-US" sz="900" dirty="0" smtClean="0">
              <a:solidFill>
                <a:srgbClr val="FFFFFF"/>
              </a:solidFill>
              <a:latin typeface="Arial"/>
            </a:endParaRPr>
          </a:p>
        </p:txBody>
      </p:sp>
      <p:cxnSp>
        <p:nvCxnSpPr>
          <p:cNvPr id="14" name="Straight Connector 13"/>
          <p:cNvCxnSpPr/>
          <p:nvPr/>
        </p:nvCxnSpPr>
        <p:spPr bwMode="auto">
          <a:xfrm>
            <a:off x="9176083" y="6681536"/>
            <a:ext cx="0" cy="128336"/>
          </a:xfrm>
          <a:prstGeom prst="line">
            <a:avLst/>
          </a:prstGeom>
          <a:noFill/>
          <a:ln w="9525" cap="flat" cmpd="sng" algn="ctr">
            <a:solidFill>
              <a:srgbClr val="FFFFFF"/>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iming>
    <p:tnLst>
      <p:par>
        <p:cTn id="1" dur="indefinite" restart="never" nodeType="tmRoot"/>
      </p:par>
    </p:tnLst>
  </p:timing>
  <p:txStyles>
    <p:titleStyle>
      <a:lvl1pPr algn="l" defTabSz="888907" rtl="0" eaLnBrk="1" fontAlgn="base" hangingPunct="1">
        <a:spcBef>
          <a:spcPct val="0"/>
        </a:spcBef>
        <a:spcAft>
          <a:spcPct val="0"/>
        </a:spcAft>
        <a:defRPr sz="2400" b="1">
          <a:solidFill>
            <a:srgbClr val="221951"/>
          </a:solidFill>
          <a:latin typeface="+mj-lt"/>
          <a:ea typeface="+mj-ea"/>
          <a:cs typeface="+mj-cs"/>
        </a:defRPr>
      </a:lvl1pPr>
      <a:lvl2pPr algn="l" defTabSz="888907" rtl="0" eaLnBrk="1" fontAlgn="base" hangingPunct="1">
        <a:spcBef>
          <a:spcPct val="0"/>
        </a:spcBef>
        <a:spcAft>
          <a:spcPct val="0"/>
        </a:spcAft>
        <a:defRPr sz="2400" b="1">
          <a:solidFill>
            <a:schemeClr val="tx2"/>
          </a:solidFill>
          <a:latin typeface="Trebuchet MS" pitchFamily="34" charset="0"/>
          <a:cs typeface="Arial" charset="0"/>
        </a:defRPr>
      </a:lvl2pPr>
      <a:lvl3pPr algn="l" defTabSz="888907" rtl="0" eaLnBrk="1" fontAlgn="base" hangingPunct="1">
        <a:spcBef>
          <a:spcPct val="0"/>
        </a:spcBef>
        <a:spcAft>
          <a:spcPct val="0"/>
        </a:spcAft>
        <a:defRPr sz="2400" b="1">
          <a:solidFill>
            <a:schemeClr val="tx2"/>
          </a:solidFill>
          <a:latin typeface="Trebuchet MS" pitchFamily="34" charset="0"/>
          <a:cs typeface="Arial" charset="0"/>
        </a:defRPr>
      </a:lvl3pPr>
      <a:lvl4pPr algn="l" defTabSz="888907" rtl="0" eaLnBrk="1" fontAlgn="base" hangingPunct="1">
        <a:spcBef>
          <a:spcPct val="0"/>
        </a:spcBef>
        <a:spcAft>
          <a:spcPct val="0"/>
        </a:spcAft>
        <a:defRPr sz="2400" b="1">
          <a:solidFill>
            <a:schemeClr val="tx2"/>
          </a:solidFill>
          <a:latin typeface="Trebuchet MS" pitchFamily="34" charset="0"/>
          <a:cs typeface="Arial" charset="0"/>
        </a:defRPr>
      </a:lvl4pPr>
      <a:lvl5pPr algn="l" defTabSz="888907" rtl="0" eaLnBrk="1" fontAlgn="base" hangingPunct="1">
        <a:spcBef>
          <a:spcPct val="0"/>
        </a:spcBef>
        <a:spcAft>
          <a:spcPct val="0"/>
        </a:spcAft>
        <a:defRPr sz="2400" b="1">
          <a:solidFill>
            <a:schemeClr val="tx2"/>
          </a:solidFill>
          <a:latin typeface="Trebuchet MS" pitchFamily="34" charset="0"/>
          <a:cs typeface="Arial" charset="0"/>
        </a:defRPr>
      </a:lvl5pPr>
      <a:lvl6pPr marL="457152" algn="l" defTabSz="888907" rtl="0" eaLnBrk="1" fontAlgn="base" hangingPunct="1">
        <a:spcBef>
          <a:spcPct val="0"/>
        </a:spcBef>
        <a:spcAft>
          <a:spcPct val="0"/>
        </a:spcAft>
        <a:defRPr sz="2400" b="1">
          <a:solidFill>
            <a:schemeClr val="tx2"/>
          </a:solidFill>
          <a:latin typeface="Trebuchet MS" pitchFamily="34" charset="0"/>
          <a:cs typeface="Arial" charset="0"/>
        </a:defRPr>
      </a:lvl6pPr>
      <a:lvl7pPr marL="914304" algn="l" defTabSz="888907" rtl="0" eaLnBrk="1" fontAlgn="base" hangingPunct="1">
        <a:spcBef>
          <a:spcPct val="0"/>
        </a:spcBef>
        <a:spcAft>
          <a:spcPct val="0"/>
        </a:spcAft>
        <a:defRPr sz="2400" b="1">
          <a:solidFill>
            <a:schemeClr val="tx2"/>
          </a:solidFill>
          <a:latin typeface="Trebuchet MS" pitchFamily="34" charset="0"/>
          <a:cs typeface="Arial" charset="0"/>
        </a:defRPr>
      </a:lvl7pPr>
      <a:lvl8pPr marL="1371456" algn="l" defTabSz="888907" rtl="0" eaLnBrk="1" fontAlgn="base" hangingPunct="1">
        <a:spcBef>
          <a:spcPct val="0"/>
        </a:spcBef>
        <a:spcAft>
          <a:spcPct val="0"/>
        </a:spcAft>
        <a:defRPr sz="2400" b="1">
          <a:solidFill>
            <a:schemeClr val="tx2"/>
          </a:solidFill>
          <a:latin typeface="Trebuchet MS" pitchFamily="34" charset="0"/>
          <a:cs typeface="Arial" charset="0"/>
        </a:defRPr>
      </a:lvl8pPr>
      <a:lvl9pPr marL="1828608" algn="l" defTabSz="888907"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304" rtl="0" eaLnBrk="1" latinLnBrk="0" hangingPunct="1">
        <a:defRPr sz="1800" kern="1200">
          <a:solidFill>
            <a:schemeClr val="tx1"/>
          </a:solidFill>
          <a:latin typeface="+mn-lt"/>
          <a:ea typeface="+mn-ea"/>
          <a:cs typeface="+mn-cs"/>
        </a:defRPr>
      </a:lvl1pPr>
      <a:lvl2pPr marL="457152" algn="l" defTabSz="914304" rtl="0" eaLnBrk="1" latinLnBrk="0" hangingPunct="1">
        <a:defRPr sz="1800" kern="1200">
          <a:solidFill>
            <a:schemeClr val="tx1"/>
          </a:solidFill>
          <a:latin typeface="+mn-lt"/>
          <a:ea typeface="+mn-ea"/>
          <a:cs typeface="+mn-cs"/>
        </a:defRPr>
      </a:lvl2pPr>
      <a:lvl3pPr marL="914304" algn="l" defTabSz="914304" rtl="0" eaLnBrk="1" latinLnBrk="0" hangingPunct="1">
        <a:defRPr sz="1800" kern="1200">
          <a:solidFill>
            <a:schemeClr val="tx1"/>
          </a:solidFill>
          <a:latin typeface="+mn-lt"/>
          <a:ea typeface="+mn-ea"/>
          <a:cs typeface="+mn-cs"/>
        </a:defRPr>
      </a:lvl3pPr>
      <a:lvl4pPr marL="1371456" algn="l" defTabSz="914304" rtl="0" eaLnBrk="1" latinLnBrk="0" hangingPunct="1">
        <a:defRPr sz="1800" kern="1200">
          <a:solidFill>
            <a:schemeClr val="tx1"/>
          </a:solidFill>
          <a:latin typeface="+mn-lt"/>
          <a:ea typeface="+mn-ea"/>
          <a:cs typeface="+mn-cs"/>
        </a:defRPr>
      </a:lvl4pPr>
      <a:lvl5pPr marL="1828608" algn="l" defTabSz="914304" rtl="0" eaLnBrk="1" latinLnBrk="0" hangingPunct="1">
        <a:defRPr sz="1800" kern="1200">
          <a:solidFill>
            <a:schemeClr val="tx1"/>
          </a:solidFill>
          <a:latin typeface="+mn-lt"/>
          <a:ea typeface="+mn-ea"/>
          <a:cs typeface="+mn-cs"/>
        </a:defRPr>
      </a:lvl5pPr>
      <a:lvl6pPr marL="2285760" algn="l" defTabSz="914304" rtl="0" eaLnBrk="1" latinLnBrk="0" hangingPunct="1">
        <a:defRPr sz="1800" kern="1200">
          <a:solidFill>
            <a:schemeClr val="tx1"/>
          </a:solidFill>
          <a:latin typeface="+mn-lt"/>
          <a:ea typeface="+mn-ea"/>
          <a:cs typeface="+mn-cs"/>
        </a:defRPr>
      </a:lvl6pPr>
      <a:lvl7pPr marL="2742912" algn="l" defTabSz="914304" rtl="0" eaLnBrk="1" latinLnBrk="0" hangingPunct="1">
        <a:defRPr sz="1800" kern="1200">
          <a:solidFill>
            <a:schemeClr val="tx1"/>
          </a:solidFill>
          <a:latin typeface="+mn-lt"/>
          <a:ea typeface="+mn-ea"/>
          <a:cs typeface="+mn-cs"/>
        </a:defRPr>
      </a:lvl7pPr>
      <a:lvl8pPr marL="3200065" algn="l" defTabSz="914304" rtl="0" eaLnBrk="1" latinLnBrk="0" hangingPunct="1">
        <a:defRPr sz="1800" kern="1200">
          <a:solidFill>
            <a:schemeClr val="tx1"/>
          </a:solidFill>
          <a:latin typeface="+mn-lt"/>
          <a:ea typeface="+mn-ea"/>
          <a:cs typeface="+mn-cs"/>
        </a:defRPr>
      </a:lvl8pPr>
      <a:lvl9pPr marL="3657217" algn="l" defTabSz="91430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88.xml"/><Relationship Id="rId7" Type="http://schemas.openxmlformats.org/officeDocument/2006/relationships/oleObject" Target="../embeddings/oleObject10.bin"/><Relationship Id="rId2" Type="http://schemas.openxmlformats.org/officeDocument/2006/relationships/tags" Target="../tags/tag87.xml"/><Relationship Id="rId1" Type="http://schemas.openxmlformats.org/officeDocument/2006/relationships/vmlDrawing" Target="../drawings/vmlDrawing10.v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89.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3.xml"/><Relationship Id="rId7" Type="http://schemas.openxmlformats.org/officeDocument/2006/relationships/image" Target="../media/image33.emf"/><Relationship Id="rId2" Type="http://schemas.openxmlformats.org/officeDocument/2006/relationships/tags" Target="../tags/tag9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2.xml"/><Relationship Id="rId4"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vmlDrawing" Target="../drawings/vmlDrawing13.vml"/><Relationship Id="rId6" Type="http://schemas.openxmlformats.org/officeDocument/2006/relationships/tags" Target="../tags/tag98.xml"/><Relationship Id="rId11" Type="http://schemas.openxmlformats.org/officeDocument/2006/relationships/image" Target="../media/image33.emf"/><Relationship Id="rId5" Type="http://schemas.openxmlformats.org/officeDocument/2006/relationships/tags" Target="../tags/tag97.xml"/><Relationship Id="rId10" Type="http://schemas.openxmlformats.org/officeDocument/2006/relationships/oleObject" Target="../embeddings/oleObject13.bin"/><Relationship Id="rId4" Type="http://schemas.openxmlformats.org/officeDocument/2006/relationships/tags" Target="../tags/tag96.xml"/><Relationship Id="rId9"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39" Type="http://schemas.openxmlformats.org/officeDocument/2006/relationships/image" Target="../media/image4.emf"/><Relationship Id="rId3" Type="http://schemas.openxmlformats.org/officeDocument/2006/relationships/tags" Target="../tags/tag101.xml"/><Relationship Id="rId21" Type="http://schemas.openxmlformats.org/officeDocument/2006/relationships/tags" Target="../tags/tag119.xml"/><Relationship Id="rId34" Type="http://schemas.openxmlformats.org/officeDocument/2006/relationships/tags" Target="../tags/tag132.xml"/><Relationship Id="rId42" Type="http://schemas.openxmlformats.org/officeDocument/2006/relationships/image" Target="../media/image34.emf"/><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tags" Target="../tags/tag131.xml"/><Relationship Id="rId38" Type="http://schemas.openxmlformats.org/officeDocument/2006/relationships/oleObject" Target="../embeddings/oleObject14.bin"/><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tags" Target="../tags/tag127.xml"/><Relationship Id="rId41" Type="http://schemas.openxmlformats.org/officeDocument/2006/relationships/oleObject" Target="../embeddings/oleObject15.bin"/><Relationship Id="rId1" Type="http://schemas.openxmlformats.org/officeDocument/2006/relationships/vmlDrawing" Target="../drawings/vmlDrawing14.v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tags" Target="../tags/tag130.xml"/><Relationship Id="rId37" Type="http://schemas.openxmlformats.org/officeDocument/2006/relationships/slideLayout" Target="../slideLayouts/slideLayout31.xml"/><Relationship Id="rId40" Type="http://schemas.openxmlformats.org/officeDocument/2006/relationships/image" Target="../media/image35.png"/><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36" Type="http://schemas.openxmlformats.org/officeDocument/2006/relationships/tags" Target="../tags/tag134.xml"/><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tags" Target="../tags/tag129.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tags" Target="../tags/tag128.xml"/><Relationship Id="rId35" Type="http://schemas.openxmlformats.org/officeDocument/2006/relationships/tags" Target="../tags/tag133.xml"/><Relationship Id="rId43"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0.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hyperlink" Target="http://www.who.int/pmnch/media/news/2012/preterm_birth_report/en/index.html" TargetMode="External"/><Relationship Id="rId2" Type="http://schemas.openxmlformats.org/officeDocument/2006/relationships/image" Target="../media/image11.png"/><Relationship Id="rId1" Type="http://schemas.openxmlformats.org/officeDocument/2006/relationships/slideLayout" Target="../slideLayouts/slideLayout31.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1.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91.xml"/><Relationship Id="rId7" Type="http://schemas.openxmlformats.org/officeDocument/2006/relationships/image" Target="../media/image23.jpeg"/><Relationship Id="rId2" Type="http://schemas.openxmlformats.org/officeDocument/2006/relationships/tags" Target="../tags/tag90.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Layout" Target="../slideLayouts/slideLayout31.xm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42081"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Placeholder 5"/>
          <p:cNvSpPr>
            <a:spLocks noGrp="1"/>
          </p:cNvSpPr>
          <p:nvPr>
            <p:ph type="body" sz="quarter" idx="11"/>
            <p:custDataLst>
              <p:tags r:id="rId3"/>
            </p:custDataLst>
          </p:nvPr>
        </p:nvSpPr>
        <p:spPr>
          <a:xfrm>
            <a:off x="5295900" y="4032531"/>
            <a:ext cx="4306888" cy="2203169"/>
          </a:xfrm>
          <a:solidFill>
            <a:schemeClr val="tx2">
              <a:lumMod val="75000"/>
            </a:schemeClr>
          </a:solidFill>
        </p:spPr>
        <p:txBody>
          <a:bodyPr lIns="182880" tIns="182880"/>
          <a:lstStyle/>
          <a:p>
            <a:r>
              <a:rPr lang="en-US" dirty="0" smtClean="0">
                <a:solidFill>
                  <a:srgbClr val="B2B2B2"/>
                </a:solidFill>
              </a:rPr>
              <a:t>Malawi Survive and Thrive briefing meeting</a:t>
            </a:r>
          </a:p>
          <a:p>
            <a:endParaRPr lang="en-US" sz="1600" dirty="0">
              <a:solidFill>
                <a:srgbClr val="B2B2B2"/>
              </a:solidFill>
            </a:endParaRPr>
          </a:p>
          <a:p>
            <a:r>
              <a:rPr lang="en-US" sz="1600" dirty="0" smtClean="0">
                <a:solidFill>
                  <a:srgbClr val="B2B2B2"/>
                </a:solidFill>
              </a:rPr>
              <a:t>August 2012</a:t>
            </a:r>
          </a:p>
          <a:p>
            <a:endParaRPr lang="en-US" sz="1600" dirty="0">
              <a:solidFill>
                <a:srgbClr val="B2B2B2"/>
              </a:solidFill>
            </a:endParaRPr>
          </a:p>
        </p:txBody>
      </p:sp>
      <p:sp>
        <p:nvSpPr>
          <p:cNvPr id="5" name="Text Placeholder 4"/>
          <p:cNvSpPr>
            <a:spLocks noGrp="1"/>
          </p:cNvSpPr>
          <p:nvPr>
            <p:ph type="body" sz="quarter" idx="10"/>
            <p:custDataLst>
              <p:tags r:id="rId4"/>
            </p:custDataLst>
          </p:nvPr>
        </p:nvSpPr>
        <p:spPr>
          <a:xfrm>
            <a:off x="5295900" y="184728"/>
            <a:ext cx="4306888" cy="3847804"/>
          </a:xfrm>
          <a:solidFill>
            <a:schemeClr val="tx2">
              <a:lumMod val="60000"/>
              <a:lumOff val="40000"/>
            </a:schemeClr>
          </a:solidFill>
          <a:ln w="9525" algn="ctr">
            <a:noFill/>
            <a:miter lim="800000"/>
            <a:headEnd/>
            <a:tailEnd/>
          </a:ln>
          <a:effectLst/>
        </p:spPr>
        <p:txBody>
          <a:bodyPr vert="horz" wrap="square" lIns="182880" tIns="0" rIns="0" bIns="0" numCol="1" anchor="b" anchorCtr="0" compatLnSpc="1">
            <a:prstTxWarp prst="textNoShape">
              <a:avLst/>
            </a:prstTxWarp>
          </a:bodyPr>
          <a:lstStyle/>
          <a:p>
            <a:r>
              <a:rPr lang="en-US" sz="3200" dirty="0" smtClean="0">
                <a:solidFill>
                  <a:schemeClr val="bg1"/>
                </a:solidFill>
              </a:rPr>
              <a:t>Born Too Soon: </a:t>
            </a:r>
          </a:p>
          <a:p>
            <a:r>
              <a:rPr lang="en-US" sz="2000" dirty="0" smtClean="0">
                <a:solidFill>
                  <a:schemeClr val="bg1"/>
                </a:solidFill>
              </a:rPr>
              <a:t>The </a:t>
            </a:r>
            <a:r>
              <a:rPr lang="en-US" sz="2000" dirty="0">
                <a:solidFill>
                  <a:schemeClr val="bg1"/>
                </a:solidFill>
              </a:rPr>
              <a:t>Global Action Report on </a:t>
            </a:r>
          </a:p>
          <a:p>
            <a:r>
              <a:rPr lang="en-US" sz="2000" dirty="0">
                <a:solidFill>
                  <a:schemeClr val="bg1"/>
                </a:solidFill>
              </a:rPr>
              <a:t>Preterm Birth</a:t>
            </a:r>
          </a:p>
          <a:p>
            <a:pPr>
              <a:spcBef>
                <a:spcPct val="20000"/>
              </a:spcBef>
            </a:pPr>
            <a:endParaRPr lang="en-US" sz="3200" dirty="0" smtClean="0">
              <a:solidFill>
                <a:schemeClr val="bg1"/>
              </a:solidFill>
            </a:endParaRPr>
          </a:p>
        </p:txBody>
      </p:sp>
    </p:spTree>
    <p:extLst>
      <p:ext uri="{BB962C8B-B14F-4D97-AF65-F5344CB8AC3E}">
        <p14:creationId xmlns:p14="http://schemas.microsoft.com/office/powerpoint/2010/main" val="2405741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srcRect r="15084"/>
          <a:stretch/>
        </p:blipFill>
        <p:spPr bwMode="auto">
          <a:xfrm>
            <a:off x="430753" y="984229"/>
            <a:ext cx="5888160" cy="4644343"/>
          </a:xfrm>
          <a:prstGeom prst="rect">
            <a:avLst/>
          </a:prstGeom>
          <a:noFill/>
          <a:ln w="9525">
            <a:noFill/>
            <a:miter lim="800000"/>
            <a:headEnd/>
            <a:tailEnd/>
          </a:ln>
        </p:spPr>
      </p:pic>
      <p:sp>
        <p:nvSpPr>
          <p:cNvPr id="2" name="Title 1"/>
          <p:cNvSpPr>
            <a:spLocks noGrp="1"/>
          </p:cNvSpPr>
          <p:nvPr>
            <p:ph type="title"/>
          </p:nvPr>
        </p:nvSpPr>
        <p:spPr>
          <a:xfrm>
            <a:off x="558566" y="172977"/>
            <a:ext cx="7725625" cy="553663"/>
          </a:xfrm>
        </p:spPr>
        <p:txBody>
          <a:bodyPr/>
          <a:lstStyle/>
          <a:p>
            <a:pPr>
              <a:spcBef>
                <a:spcPts val="0"/>
              </a:spcBef>
              <a:spcAft>
                <a:spcPts val="0"/>
              </a:spcAft>
            </a:pPr>
            <a:r>
              <a:rPr lang="en-US" dirty="0" smtClean="0"/>
              <a:t>Premature babies can be saved before intensive care is available... </a:t>
            </a:r>
          </a:p>
        </p:txBody>
      </p:sp>
      <p:sp>
        <p:nvSpPr>
          <p:cNvPr id="7" name="Rectangle 6"/>
          <p:cNvSpPr/>
          <p:nvPr/>
        </p:nvSpPr>
        <p:spPr>
          <a:xfrm>
            <a:off x="6318913" y="3642895"/>
            <a:ext cx="2827817" cy="584775"/>
          </a:xfrm>
          <a:prstGeom prst="rect">
            <a:avLst/>
          </a:prstGeom>
          <a:solidFill>
            <a:schemeClr val="accent6">
              <a:lumMod val="20000"/>
              <a:lumOff val="80000"/>
            </a:schemeClr>
          </a:solidFill>
          <a:ln>
            <a:noFill/>
          </a:ln>
        </p:spPr>
        <p:txBody>
          <a:bodyPr wrap="square">
            <a:spAutoFit/>
          </a:bodyPr>
          <a:lstStyle/>
          <a:p>
            <a:pPr algn="l"/>
            <a:r>
              <a:rPr lang="en-US" sz="1600" b="1" dirty="0" smtClean="0">
                <a:solidFill>
                  <a:schemeClr val="accent2">
                    <a:lumMod val="50000"/>
                  </a:schemeClr>
                </a:solidFill>
              </a:rPr>
              <a:t>Neonatal intensive care introduction and scale up:</a:t>
            </a:r>
          </a:p>
        </p:txBody>
      </p:sp>
      <p:sp>
        <p:nvSpPr>
          <p:cNvPr id="8" name="Rectangle 2"/>
          <p:cNvSpPr>
            <a:spLocks noChangeArrowheads="1"/>
          </p:cNvSpPr>
          <p:nvPr/>
        </p:nvSpPr>
        <p:spPr bwMode="gray">
          <a:xfrm>
            <a:off x="0" y="5747740"/>
            <a:ext cx="9602788" cy="530225"/>
          </a:xfrm>
          <a:prstGeom prst="rect">
            <a:avLst/>
          </a:prstGeom>
          <a:solidFill>
            <a:schemeClr val="tx2"/>
          </a:solidFill>
          <a:ln w="9525" algn="ctr">
            <a:solidFill>
              <a:schemeClr val="tx2"/>
            </a:solidFill>
            <a:miter lim="800000"/>
            <a:headEnd/>
            <a:tailEnd/>
          </a:ln>
        </p:spPr>
        <p:txBody>
          <a:bodyPr anchor="ctr" anchorCtr="1"/>
          <a:lstStyle/>
          <a:p>
            <a:pPr eaLnBrk="0" hangingPunct="0">
              <a:spcBef>
                <a:spcPct val="0"/>
              </a:spcBef>
              <a:spcAft>
                <a:spcPct val="0"/>
              </a:spcAft>
            </a:pPr>
            <a:r>
              <a:rPr lang="en-US" sz="1800" b="1" dirty="0" smtClean="0">
                <a:solidFill>
                  <a:schemeClr val="bg1"/>
                </a:solidFill>
                <a:latin typeface="Arial" pitchFamily="34" charset="0"/>
                <a:cs typeface="Arial" pitchFamily="34" charset="0"/>
              </a:rPr>
              <a:t>Over 60% reduction can be achieved before neonatal intensive care </a:t>
            </a:r>
          </a:p>
          <a:p>
            <a:pPr eaLnBrk="0" hangingPunct="0">
              <a:spcBef>
                <a:spcPct val="0"/>
              </a:spcBef>
              <a:spcAft>
                <a:spcPct val="0"/>
              </a:spcAft>
            </a:pPr>
            <a:r>
              <a:rPr lang="en-US" sz="1800" b="1" dirty="0" smtClean="0">
                <a:solidFill>
                  <a:schemeClr val="bg1"/>
                </a:solidFill>
              </a:rPr>
              <a:t>and </a:t>
            </a:r>
            <a:r>
              <a:rPr lang="en-US" sz="1800" b="1" dirty="0">
                <a:solidFill>
                  <a:schemeClr val="bg1"/>
                </a:solidFill>
              </a:rPr>
              <a:t>history shows the impact would be huge</a:t>
            </a:r>
            <a:endParaRPr lang="en-US" sz="1800" b="1" dirty="0">
              <a:solidFill>
                <a:schemeClr val="bg1"/>
              </a:solidFill>
              <a:latin typeface="Arial" pitchFamily="34" charset="0"/>
              <a:cs typeface="Arial" pitchFamily="34" charset="0"/>
            </a:endParaRPr>
          </a:p>
        </p:txBody>
      </p:sp>
      <p:sp>
        <p:nvSpPr>
          <p:cNvPr id="9" name="BCG_FootNote_Box"/>
          <p:cNvSpPr txBox="1">
            <a:spLocks noChangeArrowheads="1"/>
          </p:cNvSpPr>
          <p:nvPr/>
        </p:nvSpPr>
        <p:spPr bwMode="auto">
          <a:xfrm>
            <a:off x="461669" y="6277965"/>
            <a:ext cx="8685061" cy="328613"/>
          </a:xfrm>
          <a:prstGeom prst="rect">
            <a:avLst/>
          </a:prstGeom>
          <a:noFill/>
          <a:ln w="12700">
            <a:noFill/>
            <a:miter lim="800000"/>
            <a:headEnd/>
            <a:tailEnd/>
          </a:ln>
        </p:spPr>
        <p:txBody>
          <a:bodyPr lIns="0" tIns="0" rIns="0" bIns="0" anchor="b"/>
          <a:lstStyle/>
          <a:p>
            <a:pPr algn="l" eaLnBrk="0"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Data sources for UK and US historical data: (CDC, 2012, Office for National Statistics, 2012, NIH, 1985, Smith et al., 1983, Jamison et al., 2006, Lissauer and Fanaroff, 2006, Baker, 2000, Philip, 2005, Wegman, 2001). With thanks to Boston Consulting Group</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1093" y="0"/>
            <a:ext cx="513994" cy="66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51430" y="1228538"/>
            <a:ext cx="1380130" cy="830997"/>
          </a:xfrm>
          <a:prstGeom prst="rect">
            <a:avLst/>
          </a:prstGeom>
          <a:solidFill>
            <a:schemeClr val="accent6">
              <a:lumMod val="20000"/>
              <a:lumOff val="80000"/>
            </a:schemeClr>
          </a:solidFill>
          <a:ln>
            <a:noFill/>
          </a:ln>
        </p:spPr>
        <p:txBody>
          <a:bodyPr wrap="square">
            <a:spAutoFit/>
          </a:bodyPr>
          <a:lstStyle/>
          <a:p>
            <a:pPr algn="l"/>
            <a:r>
              <a:rPr lang="en-US" sz="1600" b="1" dirty="0" smtClean="0">
                <a:solidFill>
                  <a:schemeClr val="accent2">
                    <a:lumMod val="50000"/>
                  </a:schemeClr>
                </a:solidFill>
              </a:rPr>
              <a:t>Public </a:t>
            </a:r>
            <a:r>
              <a:rPr lang="en-US" sz="1600" b="1" dirty="0">
                <a:solidFill>
                  <a:schemeClr val="accent2">
                    <a:lumMod val="50000"/>
                  </a:schemeClr>
                </a:solidFill>
              </a:rPr>
              <a:t>health approaches</a:t>
            </a:r>
          </a:p>
        </p:txBody>
      </p:sp>
      <p:sp>
        <p:nvSpPr>
          <p:cNvPr id="5" name="Rectangle 4"/>
          <p:cNvSpPr/>
          <p:nvPr/>
        </p:nvSpPr>
        <p:spPr>
          <a:xfrm>
            <a:off x="5104264" y="2328478"/>
            <a:ext cx="4042466" cy="923330"/>
          </a:xfrm>
          <a:prstGeom prst="rect">
            <a:avLst/>
          </a:prstGeom>
          <a:solidFill>
            <a:schemeClr val="accent6">
              <a:lumMod val="20000"/>
              <a:lumOff val="80000"/>
            </a:schemeClr>
          </a:solidFill>
          <a:ln>
            <a:noFill/>
          </a:ln>
        </p:spPr>
        <p:txBody>
          <a:bodyPr wrap="square">
            <a:spAutoFit/>
          </a:bodyPr>
          <a:lstStyle/>
          <a:p>
            <a:pPr algn="l"/>
            <a:r>
              <a:rPr lang="en-US" sz="1800" b="1" dirty="0" smtClean="0">
                <a:solidFill>
                  <a:schemeClr val="accent2">
                    <a:lumMod val="50000"/>
                  </a:schemeClr>
                </a:solidFill>
              </a:rPr>
              <a:t>Improved </a:t>
            </a:r>
            <a:r>
              <a:rPr lang="en-US" sz="1800" b="1" dirty="0">
                <a:solidFill>
                  <a:schemeClr val="accent2">
                    <a:lumMod val="50000"/>
                  </a:schemeClr>
                </a:solidFill>
              </a:rPr>
              <a:t>individual neonatal care  </a:t>
            </a:r>
            <a:r>
              <a:rPr lang="en-US" sz="1800" b="1" dirty="0" err="1" smtClean="0">
                <a:solidFill>
                  <a:schemeClr val="accent2">
                    <a:lumMod val="50000"/>
                  </a:schemeClr>
                </a:solidFill>
              </a:rPr>
              <a:t>eg</a:t>
            </a:r>
            <a:r>
              <a:rPr lang="en-US" sz="1800" b="1" dirty="0" smtClean="0">
                <a:solidFill>
                  <a:schemeClr val="accent2">
                    <a:lumMod val="50000"/>
                  </a:schemeClr>
                </a:solidFill>
              </a:rPr>
              <a:t> </a:t>
            </a:r>
            <a:r>
              <a:rPr lang="en-US" sz="1800" b="1" dirty="0">
                <a:solidFill>
                  <a:schemeClr val="accent2">
                    <a:lumMod val="50000"/>
                  </a:schemeClr>
                </a:solidFill>
              </a:rPr>
              <a:t>feeding, warmth, hygiene, antibiotics, resuscitation</a:t>
            </a:r>
          </a:p>
        </p:txBody>
      </p:sp>
    </p:spTree>
    <p:extLst>
      <p:ext uri="{BB962C8B-B14F-4D97-AF65-F5344CB8AC3E}">
        <p14:creationId xmlns:p14="http://schemas.microsoft.com/office/powerpoint/2010/main" val="24653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688" y="163513"/>
            <a:ext cx="7636941" cy="553663"/>
          </a:xfrm>
        </p:spPr>
        <p:txBody>
          <a:bodyPr/>
          <a:lstStyle/>
          <a:p>
            <a:r>
              <a:rPr lang="en-US" dirty="0" smtClean="0"/>
              <a:t>  Some middle income countries have halved deaths due to preterm birth in a </a:t>
            </a:r>
            <a:r>
              <a:rPr lang="en-US" u="sng" dirty="0" smtClean="0"/>
              <a:t>decade</a:t>
            </a:r>
            <a:endParaRPr lang="en-US" u="sng" dirty="0"/>
          </a:p>
        </p:txBody>
      </p:sp>
      <p:pic>
        <p:nvPicPr>
          <p:cNvPr id="4" name="Picture 2"/>
          <p:cNvPicPr>
            <a:picLocks noChangeAspect="1" noChangeArrowheads="1"/>
          </p:cNvPicPr>
          <p:nvPr/>
        </p:nvPicPr>
        <p:blipFill>
          <a:blip r:embed="rId2" cstate="print"/>
          <a:srcRect/>
          <a:stretch>
            <a:fillRect/>
          </a:stretch>
        </p:blipFill>
        <p:spPr bwMode="auto">
          <a:xfrm>
            <a:off x="583341" y="1343623"/>
            <a:ext cx="5560614" cy="2699902"/>
          </a:xfrm>
          <a:prstGeom prst="rect">
            <a:avLst/>
          </a:prstGeom>
          <a:noFill/>
          <a:ln w="9525">
            <a:noFill/>
            <a:miter lim="800000"/>
            <a:headEnd/>
            <a:tailEnd/>
          </a:ln>
        </p:spPr>
      </p:pic>
      <p:sp>
        <p:nvSpPr>
          <p:cNvPr id="6" name="BCG_FootNote_Box"/>
          <p:cNvSpPr txBox="1">
            <a:spLocks noChangeArrowheads="1"/>
          </p:cNvSpPr>
          <p:nvPr/>
        </p:nvSpPr>
        <p:spPr bwMode="auto">
          <a:xfrm>
            <a:off x="461669" y="6268990"/>
            <a:ext cx="8685061" cy="328613"/>
          </a:xfrm>
          <a:prstGeom prst="rect">
            <a:avLst/>
          </a:prstGeom>
          <a:noFill/>
          <a:ln w="12700">
            <a:noFill/>
            <a:miter lim="800000"/>
            <a:headEnd/>
            <a:tailEnd/>
          </a:ln>
        </p:spPr>
        <p:txBody>
          <a:bodyPr lIns="0" tIns="0" rIns="0" bIns="0" anchor="b"/>
          <a:lstStyle/>
          <a:p>
            <a:pPr algn="l" eaLnBrk="0"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smtClean="0"/>
              <a:t>: Chap 6 , Born too soon, Analysis conducted using data from Liu et al., 2012. Credit: Boston Consulting Group with the Global Preterm Birth Mortality Reduction Analysis Group</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1093" y="0"/>
            <a:ext cx="513994" cy="66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35429" y="4181202"/>
            <a:ext cx="6008526" cy="2252094"/>
          </a:xfrm>
          <a:prstGeom prst="rect">
            <a:avLst/>
          </a:prstGeom>
          <a:solidFill>
            <a:schemeClr val="accent2">
              <a:lumMod val="20000"/>
              <a:lumOff val="80000"/>
            </a:schemeClr>
          </a:solidFill>
          <a:ln w="9525" cap="flat" cmpd="sng" algn="ctr">
            <a:solidFill>
              <a:schemeClr val="bg2"/>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r>
              <a:rPr kumimoji="0" lang="en-US" sz="2000" b="1" i="0" u="none" strike="noStrike" cap="none" normalizeH="0" baseline="0" dirty="0" smtClean="0">
                <a:solidFill>
                  <a:schemeClr val="tx1"/>
                </a:solidFill>
                <a:effectLst/>
                <a:latin typeface="+mn-lt"/>
                <a:cs typeface="+mn-cs"/>
              </a:rPr>
              <a:t>Turkey</a:t>
            </a:r>
          </a:p>
          <a:p>
            <a:pPr marL="0" marR="0" indent="0" algn="ctr" defTabSz="889000" rtl="0" eaLnBrk="1" fontAlgn="base" latinLnBrk="0" hangingPunct="1"/>
            <a:endParaRPr lang="en-US" sz="1100" dirty="0"/>
          </a:p>
          <a:p>
            <a:pPr marL="285750" marR="0" indent="-285750" algn="l" defTabSz="889000" rtl="0" eaLnBrk="1" fontAlgn="base" latinLnBrk="0" hangingPunct="1">
              <a:buFont typeface="Arial" pitchFamily="34" charset="0"/>
              <a:buChar char="•"/>
            </a:pPr>
            <a:r>
              <a:rPr kumimoji="0" lang="en-US" sz="1600" b="0" i="0" u="none" strike="noStrike" cap="none" normalizeH="0" baseline="0" dirty="0" smtClean="0">
                <a:solidFill>
                  <a:schemeClr val="tx1"/>
                </a:solidFill>
                <a:effectLst/>
              </a:rPr>
              <a:t>Uppe</a:t>
            </a:r>
            <a:r>
              <a:rPr lang="en-US" sz="1600" dirty="0" smtClean="0"/>
              <a:t>r middle-income country reduced </a:t>
            </a:r>
            <a:r>
              <a:rPr kumimoji="0" lang="en-US" sz="1600" b="0" i="0" u="none" strike="noStrike" cap="none" normalizeH="0" baseline="0" dirty="0" smtClean="0">
                <a:solidFill>
                  <a:schemeClr val="tx1"/>
                </a:solidFill>
                <a:effectLst/>
              </a:rPr>
              <a:t>NMR</a:t>
            </a:r>
            <a:r>
              <a:rPr kumimoji="0" lang="en-US" sz="1600" b="0" i="0" u="none" strike="noStrike" cap="none" normalizeH="0" dirty="0" smtClean="0">
                <a:solidFill>
                  <a:schemeClr val="tx1"/>
                </a:solidFill>
                <a:effectLst/>
              </a:rPr>
              <a:t> from 21 to 10 </a:t>
            </a:r>
          </a:p>
          <a:p>
            <a:pPr marL="285750" marR="0" indent="-285750" algn="l" defTabSz="889000" rtl="0" eaLnBrk="1" fontAlgn="base" latinLnBrk="0" hangingPunct="1">
              <a:buFont typeface="Arial" pitchFamily="34" charset="0"/>
              <a:buChar char="•"/>
            </a:pPr>
            <a:endParaRPr kumimoji="0" lang="en-US" sz="700" b="0" i="0" u="none" strike="noStrike" cap="none" normalizeH="0" dirty="0" smtClean="0">
              <a:solidFill>
                <a:schemeClr val="tx1"/>
              </a:solidFill>
              <a:effectLst/>
            </a:endParaRPr>
          </a:p>
          <a:p>
            <a:pPr marL="285750" marR="0" indent="-285750" algn="l" defTabSz="889000" rtl="0" eaLnBrk="1" fontAlgn="base" latinLnBrk="0" hangingPunct="1">
              <a:buFont typeface="Arial" pitchFamily="34" charset="0"/>
              <a:buChar char="•"/>
            </a:pPr>
            <a:r>
              <a:rPr lang="en-US" sz="1600" baseline="0" dirty="0" smtClean="0"/>
              <a:t>Implemented</a:t>
            </a:r>
            <a:r>
              <a:rPr lang="en-US" sz="1600" dirty="0" smtClean="0"/>
              <a:t> demand and supply strategies, including cash incentives and maternity waiting homes for expectant women</a:t>
            </a:r>
          </a:p>
          <a:p>
            <a:pPr marL="285750" marR="0" indent="-285750" algn="l" defTabSz="889000" rtl="0" eaLnBrk="1" fontAlgn="base" latinLnBrk="0" hangingPunct="1">
              <a:buFont typeface="Arial" pitchFamily="34" charset="0"/>
              <a:buChar char="•"/>
            </a:pPr>
            <a:endParaRPr lang="en-US" sz="1000" dirty="0" smtClean="0"/>
          </a:p>
          <a:p>
            <a:pPr marL="285750" marR="0" indent="-285750" algn="l" defTabSz="889000" rtl="0" eaLnBrk="1" fontAlgn="base" latinLnBrk="0" hangingPunct="1">
              <a:buFont typeface="Arial" pitchFamily="34" charset="0"/>
              <a:buChar char="•"/>
            </a:pPr>
            <a:r>
              <a:rPr kumimoji="0" lang="en-US" sz="1600" b="0" i="0" u="none" strike="noStrike" cap="none" normalizeH="0" baseline="0" dirty="0" smtClean="0">
                <a:solidFill>
                  <a:schemeClr val="tx1"/>
                </a:solidFill>
                <a:effectLst/>
              </a:rPr>
              <a:t>Invested</a:t>
            </a:r>
            <a:r>
              <a:rPr kumimoji="0" lang="en-US" sz="1600" b="0" i="0" u="none" strike="noStrike" cap="none" normalizeH="0" dirty="0" smtClean="0">
                <a:solidFill>
                  <a:schemeClr val="tx1"/>
                </a:solidFill>
                <a:effectLst/>
              </a:rPr>
              <a:t> in health system improvements, such as focusing on nursing staff skills, resuscitation, basic care of preterm babies</a:t>
            </a:r>
            <a:endParaRPr kumimoji="0" lang="en-GB" sz="1600" b="0" i="0" u="none" strike="noStrike" cap="none" normalizeH="0" baseline="0" dirty="0" smtClean="0">
              <a:solidFill>
                <a:schemeClr val="tx1"/>
              </a:solidFill>
              <a:effectLst/>
            </a:endParaRPr>
          </a:p>
        </p:txBody>
      </p:sp>
      <p:sp>
        <p:nvSpPr>
          <p:cNvPr id="9" name="Rectangle 8"/>
          <p:cNvSpPr/>
          <p:nvPr/>
        </p:nvSpPr>
        <p:spPr bwMode="auto">
          <a:xfrm>
            <a:off x="6291617" y="1096305"/>
            <a:ext cx="3166819" cy="5305758"/>
          </a:xfrm>
          <a:prstGeom prst="rect">
            <a:avLst/>
          </a:prstGeom>
          <a:solidFill>
            <a:schemeClr val="accent2">
              <a:lumMod val="20000"/>
              <a:lumOff val="80000"/>
            </a:schemeClr>
          </a:solidFill>
          <a:ln w="9525" cap="flat" cmpd="sng" algn="ctr">
            <a:solidFill>
              <a:schemeClr val="bg2"/>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defTabSz="889000"/>
            <a:r>
              <a:rPr kumimoji="0" lang="en-US" sz="1800" b="1" i="0" u="none" strike="noStrike" cap="none" normalizeH="0" baseline="0" dirty="0" smtClean="0">
                <a:solidFill>
                  <a:schemeClr val="tx1"/>
                </a:solidFill>
                <a:effectLst/>
              </a:rPr>
              <a:t>Sri </a:t>
            </a:r>
            <a:r>
              <a:rPr lang="en-US" sz="1800" b="1" dirty="0" smtClean="0"/>
              <a:t>L</a:t>
            </a:r>
            <a:r>
              <a:rPr kumimoji="0" lang="en-US" sz="1800" b="1" i="0" u="none" strike="noStrike" cap="none" normalizeH="0" baseline="0" dirty="0" smtClean="0">
                <a:solidFill>
                  <a:schemeClr val="tx1"/>
                </a:solidFill>
                <a:effectLst/>
              </a:rPr>
              <a:t>anka</a:t>
            </a:r>
          </a:p>
          <a:p>
            <a:pPr defTabSz="889000"/>
            <a:endParaRPr lang="en-US" sz="1000" b="1" dirty="0"/>
          </a:p>
          <a:p>
            <a:pPr marL="285750" indent="-285750" algn="l" defTabSz="889000">
              <a:buFont typeface="Arial" pitchFamily="34" charset="0"/>
              <a:buChar char="•"/>
            </a:pPr>
            <a:r>
              <a:rPr lang="en-US" sz="1600" dirty="0" smtClean="0"/>
              <a:t>Lower middle-income </a:t>
            </a:r>
            <a:r>
              <a:rPr lang="en-US" sz="1600" dirty="0"/>
              <a:t>country </a:t>
            </a:r>
            <a:r>
              <a:rPr lang="en-US" sz="1600" dirty="0" smtClean="0"/>
              <a:t>reduced </a:t>
            </a:r>
            <a:r>
              <a:rPr lang="en-US" sz="1600" dirty="0" err="1" smtClean="0"/>
              <a:t>NMR</a:t>
            </a:r>
            <a:r>
              <a:rPr lang="en-US" sz="1600" dirty="0" smtClean="0"/>
              <a:t> </a:t>
            </a:r>
            <a:r>
              <a:rPr lang="en-US" sz="1600" dirty="0"/>
              <a:t>from </a:t>
            </a:r>
            <a:r>
              <a:rPr lang="en-US" sz="1600" dirty="0" smtClean="0"/>
              <a:t>13 to 10 and halved </a:t>
            </a:r>
            <a:r>
              <a:rPr lang="en-US" sz="1600" dirty="0"/>
              <a:t>preterm </a:t>
            </a:r>
            <a:r>
              <a:rPr lang="en-US" sz="1600" dirty="0" smtClean="0"/>
              <a:t>specific mortality </a:t>
            </a:r>
          </a:p>
          <a:p>
            <a:pPr marL="285750" indent="-285750" algn="l" defTabSz="889000">
              <a:buFont typeface="Arial" pitchFamily="34" charset="0"/>
              <a:buChar char="•"/>
            </a:pPr>
            <a:endParaRPr lang="en-US" sz="900" dirty="0"/>
          </a:p>
          <a:p>
            <a:pPr marL="285750" indent="-285750" algn="l" defTabSz="889000">
              <a:buFont typeface="Arial" pitchFamily="34" charset="0"/>
              <a:buChar char="•"/>
            </a:pPr>
            <a:r>
              <a:rPr lang="en-US" sz="1600" dirty="0" smtClean="0"/>
              <a:t>Long term investment in primary care, free health care at government facilities</a:t>
            </a:r>
            <a:endParaRPr lang="en-US" sz="1600" dirty="0"/>
          </a:p>
          <a:p>
            <a:pPr marL="285750" indent="-285750" algn="l" defTabSz="889000">
              <a:buFont typeface="Arial" pitchFamily="34" charset="0"/>
              <a:buChar char="•"/>
            </a:pPr>
            <a:endParaRPr lang="en-US" sz="1050" dirty="0"/>
          </a:p>
          <a:p>
            <a:pPr marL="285750" indent="-285750" algn="l" defTabSz="889000">
              <a:buFont typeface="Arial" pitchFamily="34" charset="0"/>
              <a:buChar char="•"/>
            </a:pPr>
            <a:r>
              <a:rPr lang="en-US" sz="1600" dirty="0" smtClean="0"/>
              <a:t>Reinvigorated community-based care, including referral for women in preterm labor</a:t>
            </a:r>
          </a:p>
          <a:p>
            <a:pPr marL="285750" indent="-285750" algn="l" defTabSz="889000">
              <a:buFont typeface="Arial" pitchFamily="34" charset="0"/>
              <a:buChar char="•"/>
            </a:pPr>
            <a:endParaRPr lang="en-US" sz="1000" dirty="0"/>
          </a:p>
          <a:p>
            <a:pPr marL="285750" indent="-285750" algn="l" defTabSz="889000">
              <a:buFont typeface="Arial" pitchFamily="34" charset="0"/>
              <a:buChar char="•"/>
            </a:pPr>
            <a:r>
              <a:rPr lang="en-US" sz="1600" dirty="0" smtClean="0"/>
              <a:t>Recent carefully planned improvements at tertiary care centers for neonatal intensive care special training for specialists and more use of  technology</a:t>
            </a:r>
            <a:endParaRPr lang="en-GB" sz="1600" dirty="0"/>
          </a:p>
          <a:p>
            <a:pPr marL="0" marR="0" indent="0" algn="ctr" defTabSz="889000" rtl="0" eaLnBrk="1" fontAlgn="base" latinLnBrk="0" hangingPunct="1"/>
            <a:endParaRPr kumimoji="0" lang="en-US" sz="1300" b="0" i="0" u="none" strike="noStrike" cap="none" normalizeH="0" baseline="0" dirty="0" smtClean="0">
              <a:solidFill>
                <a:schemeClr val="tx1"/>
              </a:solidFill>
              <a:effectLst/>
            </a:endParaRPr>
          </a:p>
          <a:p>
            <a:pPr marL="0" marR="0" indent="0" algn="ctr" defTabSz="889000" rtl="0" eaLnBrk="1" fontAlgn="base" latinLnBrk="0" hangingPunct="1"/>
            <a:endParaRPr kumimoji="0" lang="en-GB" sz="1300" b="0" i="0" u="none" strike="noStrike" cap="none" normalizeH="0" baseline="0" dirty="0" smtClean="0">
              <a:solidFill>
                <a:schemeClr val="tx1"/>
              </a:solidFill>
              <a:effectLst/>
            </a:endParaRPr>
          </a:p>
        </p:txBody>
      </p:sp>
      <p:cxnSp>
        <p:nvCxnSpPr>
          <p:cNvPr id="10" name="Straight Arrow Connector 9"/>
          <p:cNvCxnSpPr>
            <a:endCxn id="3" idx="0"/>
          </p:cNvCxnSpPr>
          <p:nvPr/>
        </p:nvCxnSpPr>
        <p:spPr bwMode="auto">
          <a:xfrm flipH="1">
            <a:off x="3139692" y="3219344"/>
            <a:ext cx="223956" cy="961858"/>
          </a:xfrm>
          <a:prstGeom prst="straightConnector1">
            <a:avLst/>
          </a:prstGeom>
          <a:noFill/>
          <a:ln w="9525" cap="flat" cmpd="sng" algn="ctr">
            <a:solidFill>
              <a:srgbClr val="808080"/>
            </a:solidFill>
            <a:prstDash val="solid"/>
            <a:round/>
            <a:headEnd type="none" w="med" len="med"/>
            <a:tailEnd type="arrow"/>
          </a:ln>
          <a:effectLst/>
        </p:spPr>
      </p:cxnSp>
      <p:cxnSp>
        <p:nvCxnSpPr>
          <p:cNvPr id="11" name="Straight Arrow Connector 10"/>
          <p:cNvCxnSpPr>
            <a:endCxn id="9" idx="1"/>
          </p:cNvCxnSpPr>
          <p:nvPr/>
        </p:nvCxnSpPr>
        <p:spPr bwMode="auto">
          <a:xfrm>
            <a:off x="4612943" y="2693574"/>
            <a:ext cx="1678674" cy="1055610"/>
          </a:xfrm>
          <a:prstGeom prst="straightConnector1">
            <a:avLst/>
          </a:prstGeom>
          <a:noFill/>
          <a:ln w="9525" cap="flat" cmpd="sng" algn="ctr">
            <a:solidFill>
              <a:srgbClr val="808080"/>
            </a:solidFill>
            <a:prstDash val="solid"/>
            <a:round/>
            <a:headEnd type="none" w="med" len="med"/>
            <a:tailEnd type="arrow"/>
          </a:ln>
          <a:effectLst/>
        </p:spPr>
      </p:cxnSp>
    </p:spTree>
    <p:extLst>
      <p:ext uri="{BB962C8B-B14F-4D97-AF65-F5344CB8AC3E}">
        <p14:creationId xmlns:p14="http://schemas.microsoft.com/office/powerpoint/2010/main" val="1544722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6075" indent="-346075">
              <a:spcBef>
                <a:spcPts val="0"/>
              </a:spcBef>
              <a:spcAft>
                <a:spcPts val="0"/>
              </a:spcAft>
            </a:pPr>
            <a:r>
              <a:rPr lang="en-US" dirty="0" smtClean="0">
                <a:solidFill>
                  <a:schemeClr val="tx2">
                    <a:lumMod val="75000"/>
                  </a:schemeClr>
                </a:solidFill>
              </a:rPr>
              <a:t>Potential for lives saved through steroid injections for women in preterm labor</a:t>
            </a:r>
            <a:endParaRPr lang="en-US" dirty="0">
              <a:solidFill>
                <a:schemeClr val="tx2">
                  <a:lumMod val="75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1093" y="0"/>
            <a:ext cx="513994" cy="66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gray">
          <a:xfrm>
            <a:off x="330292" y="1294549"/>
            <a:ext cx="8845460" cy="202768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GB" sz="2000" dirty="0" smtClean="0">
                <a:solidFill>
                  <a:schemeClr val="tx2">
                    <a:lumMod val="75000"/>
                  </a:schemeClr>
                </a:solidFill>
              </a:rPr>
              <a:t>Respiratory complications due to lung immaturity (</a:t>
            </a:r>
            <a:r>
              <a:rPr lang="en-GB" sz="2000" dirty="0" err="1" smtClean="0">
                <a:solidFill>
                  <a:schemeClr val="tx2">
                    <a:lumMod val="75000"/>
                  </a:schemeClr>
                </a:solidFill>
              </a:rPr>
              <a:t>RDS</a:t>
            </a:r>
            <a:r>
              <a:rPr lang="en-GB" sz="2000" dirty="0" smtClean="0">
                <a:solidFill>
                  <a:schemeClr val="tx2">
                    <a:lumMod val="75000"/>
                  </a:schemeClr>
                </a:solidFill>
              </a:rPr>
              <a:t>) are the commonest cause of death in preterm babies.</a:t>
            </a:r>
          </a:p>
          <a:p>
            <a:endParaRPr lang="en-GB" sz="1200" dirty="0" smtClean="0">
              <a:solidFill>
                <a:schemeClr val="tx2">
                  <a:lumMod val="75000"/>
                </a:schemeClr>
              </a:solidFill>
            </a:endParaRPr>
          </a:p>
          <a:p>
            <a:r>
              <a:rPr lang="en-GB" sz="2000" dirty="0">
                <a:solidFill>
                  <a:schemeClr val="tx2">
                    <a:lumMod val="75000"/>
                  </a:schemeClr>
                </a:solidFill>
              </a:rPr>
              <a:t>S</a:t>
            </a:r>
            <a:r>
              <a:rPr lang="en-GB" sz="2000" dirty="0" smtClean="0">
                <a:solidFill>
                  <a:schemeClr val="tx2">
                    <a:lumMod val="75000"/>
                  </a:schemeClr>
                </a:solidFill>
              </a:rPr>
              <a:t>ingle course of antenatal steroids to women in preterm labour: </a:t>
            </a:r>
            <a:endParaRPr lang="en-US" sz="2000" dirty="0">
              <a:solidFill>
                <a:schemeClr val="tx2">
                  <a:lumMod val="75000"/>
                </a:schemeClr>
              </a:solidFill>
            </a:endParaRPr>
          </a:p>
          <a:p>
            <a:pPr marL="396875" indent="-342900">
              <a:buFont typeface="Arial" pitchFamily="34" charset="0"/>
              <a:buChar char="•"/>
            </a:pPr>
            <a:r>
              <a:rPr lang="en-US" sz="2000" b="0" dirty="0" smtClean="0">
                <a:solidFill>
                  <a:schemeClr val="tx2">
                    <a:lumMod val="75000"/>
                  </a:schemeClr>
                </a:solidFill>
              </a:rPr>
              <a:t>31% Mortality reduction (RR 0.69, 95% CI 0.58 to 0.81) for babies in settings where ventilation </a:t>
            </a:r>
            <a:r>
              <a:rPr lang="en-US" b="0" dirty="0" smtClean="0">
                <a:solidFill>
                  <a:schemeClr val="tx2">
                    <a:lumMod val="75000"/>
                  </a:schemeClr>
                </a:solidFill>
              </a:rPr>
              <a:t>(+/-surfactant is standard of care (Cochrane review)) </a:t>
            </a:r>
          </a:p>
          <a:p>
            <a:pPr marL="396875" indent="-342900">
              <a:buFont typeface="Arial" pitchFamily="34" charset="0"/>
              <a:buChar char="•"/>
            </a:pPr>
            <a:r>
              <a:rPr lang="en-US" sz="2000" b="0" dirty="0">
                <a:solidFill>
                  <a:schemeClr val="tx2">
                    <a:lumMod val="75000"/>
                  </a:schemeClr>
                </a:solidFill>
              </a:rPr>
              <a:t>53% reduction in mortality in 4 studies in middle income countries </a:t>
            </a:r>
            <a:r>
              <a:rPr lang="en-US" b="0" dirty="0">
                <a:solidFill>
                  <a:schemeClr val="tx2">
                    <a:lumMod val="75000"/>
                  </a:schemeClr>
                </a:solidFill>
              </a:rPr>
              <a:t>(RR 0.47, 95% CI 0.35 to </a:t>
            </a:r>
            <a:r>
              <a:rPr lang="en-US" b="0" dirty="0" smtClean="0">
                <a:solidFill>
                  <a:schemeClr val="tx2">
                    <a:lumMod val="75000"/>
                  </a:schemeClr>
                </a:solidFill>
              </a:rPr>
              <a:t>0.64)</a:t>
            </a:r>
          </a:p>
          <a:p>
            <a:endParaRPr lang="en-US" sz="2000" dirty="0" smtClean="0">
              <a:solidFill>
                <a:schemeClr val="tx2">
                  <a:lumMod val="75000"/>
                </a:schemeClr>
              </a:solidFill>
            </a:endParaRPr>
          </a:p>
          <a:p>
            <a:pPr lvl="1"/>
            <a:endParaRPr lang="en-US" sz="1800" dirty="0" smtClean="0">
              <a:solidFill>
                <a:schemeClr val="tx2">
                  <a:lumMod val="75000"/>
                </a:schemeClr>
              </a:solidFill>
            </a:endParaRPr>
          </a:p>
          <a:p>
            <a:endParaRPr lang="en-GB" sz="2000" dirty="0" smtClean="0">
              <a:solidFill>
                <a:schemeClr val="tx2">
                  <a:lumMod val="75000"/>
                </a:schemeClr>
              </a:solidFill>
            </a:endParaRPr>
          </a:p>
          <a:p>
            <a:endParaRPr lang="en-GB" sz="1100" dirty="0" smtClean="0">
              <a:solidFill>
                <a:schemeClr val="tx2">
                  <a:lumMod val="75000"/>
                </a:schemeClr>
              </a:solidFill>
            </a:endParaRPr>
          </a:p>
          <a:p>
            <a:r>
              <a:rPr lang="en-GB" sz="2000" dirty="0" smtClean="0">
                <a:solidFill>
                  <a:schemeClr val="tx2">
                    <a:lumMod val="75000"/>
                  </a:schemeClr>
                </a:solidFill>
              </a:rPr>
              <a:t>		</a:t>
            </a:r>
          </a:p>
          <a:p>
            <a:pPr lvl="4">
              <a:buFontTx/>
              <a:buNone/>
            </a:pPr>
            <a:endParaRPr lang="en-GB" sz="1050" dirty="0" smtClean="0">
              <a:solidFill>
                <a:schemeClr val="tx2">
                  <a:lumMod val="75000"/>
                </a:schemeClr>
              </a:solidFill>
            </a:endParaRPr>
          </a:p>
        </p:txBody>
      </p:sp>
      <p:sp>
        <p:nvSpPr>
          <p:cNvPr id="9" name="Rectangle 8"/>
          <p:cNvSpPr>
            <a:spLocks noChangeArrowheads="1"/>
          </p:cNvSpPr>
          <p:nvPr/>
        </p:nvSpPr>
        <p:spPr bwMode="auto">
          <a:xfrm>
            <a:off x="-18339" y="6045950"/>
            <a:ext cx="9621127" cy="812050"/>
          </a:xfrm>
          <a:prstGeom prst="rect">
            <a:avLst/>
          </a:prstGeom>
          <a:solidFill>
            <a:schemeClr val="tx2">
              <a:lumMod val="75000"/>
            </a:schemeClr>
          </a:solidFill>
          <a:ln w="9525">
            <a:solidFill>
              <a:srgbClr val="7030A0"/>
            </a:solidFill>
            <a:miter lim="800000"/>
            <a:headEnd/>
            <a:tailEnd/>
          </a:ln>
        </p:spPr>
        <p:txBody>
          <a:bodyPr/>
          <a:lstStyle/>
          <a:p>
            <a:pPr marL="808038" indent="-350838" algn="ctr"/>
            <a:r>
              <a:rPr lang="en-US" sz="2400" b="1" dirty="0" smtClean="0">
                <a:solidFill>
                  <a:schemeClr val="bg1"/>
                </a:solidFill>
              </a:rPr>
              <a:t>Could save about 400,000 babies each year if reached 95% of women in preterm labor </a:t>
            </a:r>
            <a:r>
              <a:rPr lang="en-US" b="1" dirty="0" smtClean="0">
                <a:solidFill>
                  <a:schemeClr val="bg1"/>
                </a:solidFill>
              </a:rPr>
              <a:t>(</a:t>
            </a:r>
            <a:r>
              <a:rPr lang="en-US" b="1" dirty="0" err="1" smtClean="0">
                <a:solidFill>
                  <a:schemeClr val="bg1"/>
                </a:solidFill>
              </a:rPr>
              <a:t>LiST</a:t>
            </a:r>
            <a:r>
              <a:rPr lang="en-US" b="1" dirty="0" smtClean="0">
                <a:solidFill>
                  <a:schemeClr val="bg1"/>
                </a:solidFill>
              </a:rPr>
              <a:t> analysis)</a:t>
            </a:r>
            <a:endParaRPr lang="en-GB" b="1" dirty="0">
              <a:solidFill>
                <a:schemeClr val="bg1"/>
              </a:solidFill>
            </a:endParaRPr>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721" y="3656341"/>
            <a:ext cx="2106365" cy="21063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txBox="1">
            <a:spLocks noChangeArrowheads="1"/>
          </p:cNvSpPr>
          <p:nvPr/>
        </p:nvSpPr>
        <p:spPr bwMode="gray">
          <a:xfrm>
            <a:off x="302996" y="4047603"/>
            <a:ext cx="6387120" cy="9416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53975"/>
            <a:r>
              <a:rPr lang="en-US" sz="2000" dirty="0" smtClean="0">
                <a:solidFill>
                  <a:schemeClr val="tx2">
                    <a:lumMod val="75000"/>
                  </a:schemeClr>
                </a:solidFill>
              </a:rPr>
              <a:t>Dexamethasone is low cost (&lt;$1) and available in many settings but low coverage in  low and middle income settings</a:t>
            </a:r>
          </a:p>
          <a:p>
            <a:pPr marL="53975"/>
            <a:endParaRPr lang="en-US" sz="1100" dirty="0">
              <a:solidFill>
                <a:schemeClr val="tx2">
                  <a:lumMod val="75000"/>
                </a:schemeClr>
              </a:solidFill>
            </a:endParaRPr>
          </a:p>
          <a:p>
            <a:pPr marL="53975"/>
            <a:r>
              <a:rPr lang="en-US" sz="2000" dirty="0" smtClean="0">
                <a:solidFill>
                  <a:schemeClr val="tx2">
                    <a:lumMod val="75000"/>
                  </a:schemeClr>
                </a:solidFill>
              </a:rPr>
              <a:t>One of the 13 priority medicines for </a:t>
            </a:r>
            <a:r>
              <a:rPr lang="en-US" sz="2000" dirty="0" err="1" smtClean="0">
                <a:solidFill>
                  <a:schemeClr val="tx2">
                    <a:lumMod val="75000"/>
                  </a:schemeClr>
                </a:solidFill>
              </a:rPr>
              <a:t>MNCH</a:t>
            </a:r>
            <a:r>
              <a:rPr lang="en-US" sz="2000" dirty="0" smtClean="0">
                <a:solidFill>
                  <a:schemeClr val="tx2">
                    <a:lumMod val="75000"/>
                  </a:schemeClr>
                </a:solidFill>
              </a:rPr>
              <a:t> on UN Commodities Commission</a:t>
            </a:r>
          </a:p>
          <a:p>
            <a:pPr lvl="1"/>
            <a:endParaRPr lang="en-US" sz="1800" dirty="0" smtClean="0">
              <a:solidFill>
                <a:schemeClr val="tx2">
                  <a:lumMod val="75000"/>
                </a:schemeClr>
              </a:solidFill>
            </a:endParaRPr>
          </a:p>
          <a:p>
            <a:endParaRPr lang="en-GB" sz="2000" dirty="0" smtClean="0">
              <a:solidFill>
                <a:schemeClr val="tx2">
                  <a:lumMod val="75000"/>
                </a:schemeClr>
              </a:solidFill>
            </a:endParaRPr>
          </a:p>
          <a:p>
            <a:endParaRPr lang="en-GB" sz="1100" dirty="0" smtClean="0">
              <a:solidFill>
                <a:schemeClr val="tx2">
                  <a:lumMod val="75000"/>
                </a:schemeClr>
              </a:solidFill>
            </a:endParaRPr>
          </a:p>
          <a:p>
            <a:r>
              <a:rPr lang="en-GB" sz="2000" dirty="0" smtClean="0">
                <a:solidFill>
                  <a:schemeClr val="tx2">
                    <a:lumMod val="75000"/>
                  </a:schemeClr>
                </a:solidFill>
              </a:rPr>
              <a:t>		</a:t>
            </a:r>
          </a:p>
          <a:p>
            <a:pPr lvl="4">
              <a:buFontTx/>
              <a:buNone/>
            </a:pPr>
            <a:endParaRPr lang="en-GB" sz="1050" dirty="0" smtClean="0">
              <a:solidFill>
                <a:schemeClr val="tx2">
                  <a:lumMod val="75000"/>
                </a:schemeClr>
              </a:solidFill>
            </a:endParaRPr>
          </a:p>
        </p:txBody>
      </p:sp>
    </p:spTree>
    <p:extLst>
      <p:ext uri="{BB962C8B-B14F-4D97-AF65-F5344CB8AC3E}">
        <p14:creationId xmlns:p14="http://schemas.microsoft.com/office/powerpoint/2010/main" val="296497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201" y="1814798"/>
            <a:ext cx="2502243" cy="3044443"/>
          </a:xfrm>
          <a:prstGeom prst="rect">
            <a:avLst/>
          </a:prstGeom>
        </p:spPr>
      </p:pic>
      <p:sp>
        <p:nvSpPr>
          <p:cNvPr id="4" name="Title 1"/>
          <p:cNvSpPr txBox="1">
            <a:spLocks/>
          </p:cNvSpPr>
          <p:nvPr/>
        </p:nvSpPr>
        <p:spPr>
          <a:xfrm>
            <a:off x="447629" y="190548"/>
            <a:ext cx="8689189" cy="553663"/>
          </a:xfrm>
          <a:prstGeom prst="rect">
            <a:avLst/>
          </a:prstGeom>
        </p:spPr>
        <p:txBody>
          <a:bodyPr/>
          <a:lstStyle>
            <a:lvl1pPr algn="l" defTabSz="889000" rtl="0" eaLnBrk="1" fontAlgn="base" hangingPunct="1">
              <a:spcBef>
                <a:spcPct val="0"/>
              </a:spcBef>
              <a:spcAft>
                <a:spcPct val="0"/>
              </a:spcAft>
              <a:defRPr sz="2400" b="1">
                <a:solidFill>
                  <a:srgbClr val="221951"/>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pPr marL="346075" indent="-346075">
              <a:spcBef>
                <a:spcPts val="0"/>
              </a:spcBef>
              <a:spcAft>
                <a:spcPts val="0"/>
              </a:spcAft>
            </a:pPr>
            <a:r>
              <a:rPr lang="en-US" dirty="0" smtClean="0">
                <a:solidFill>
                  <a:schemeClr val="tx2">
                    <a:lumMod val="75000"/>
                  </a:schemeClr>
                </a:solidFill>
              </a:rPr>
              <a:t>Potential for lives saved through kangaroo mother care</a:t>
            </a:r>
            <a:endParaRPr lang="en-US" dirty="0">
              <a:solidFill>
                <a:schemeClr val="tx2">
                  <a:lumMod val="75000"/>
                </a:schemeClr>
              </a:solidFill>
            </a:endParaRPr>
          </a:p>
        </p:txBody>
      </p:sp>
      <p:sp>
        <p:nvSpPr>
          <p:cNvPr id="5" name="Rectangle 3"/>
          <p:cNvSpPr txBox="1">
            <a:spLocks noChangeArrowheads="1"/>
          </p:cNvSpPr>
          <p:nvPr/>
        </p:nvSpPr>
        <p:spPr bwMode="gray">
          <a:xfrm>
            <a:off x="122862" y="974820"/>
            <a:ext cx="6387120" cy="47244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GB" sz="2000" dirty="0" smtClean="0">
                <a:solidFill>
                  <a:schemeClr val="tx2">
                    <a:lumMod val="75000"/>
                  </a:schemeClr>
                </a:solidFill>
              </a:rPr>
              <a:t>Continuous Kangaroo Mother Care is when baby is tied skin to skin with mother 24 hours a day for days/weeks providing</a:t>
            </a:r>
          </a:p>
          <a:p>
            <a:endParaRPr lang="en-GB" sz="900" dirty="0" smtClean="0">
              <a:solidFill>
                <a:schemeClr val="tx2">
                  <a:lumMod val="75000"/>
                </a:schemeClr>
              </a:solidFill>
            </a:endParaRPr>
          </a:p>
          <a:p>
            <a:pPr lvl="1"/>
            <a:r>
              <a:rPr lang="en-GB" sz="1800" dirty="0" smtClean="0">
                <a:solidFill>
                  <a:schemeClr val="tx2">
                    <a:lumMod val="75000"/>
                  </a:schemeClr>
                </a:solidFill>
              </a:rPr>
              <a:t>thermal care, </a:t>
            </a:r>
          </a:p>
          <a:p>
            <a:pPr lvl="1"/>
            <a:r>
              <a:rPr lang="en-GB" sz="1800" dirty="0" smtClean="0">
                <a:solidFill>
                  <a:schemeClr val="tx2">
                    <a:lumMod val="75000"/>
                  </a:schemeClr>
                </a:solidFill>
              </a:rPr>
              <a:t>increased breastfeeding, better weight gain</a:t>
            </a:r>
          </a:p>
          <a:p>
            <a:pPr lvl="1"/>
            <a:r>
              <a:rPr lang="en-GB" sz="1800" dirty="0" smtClean="0">
                <a:solidFill>
                  <a:schemeClr val="tx2">
                    <a:lumMod val="75000"/>
                  </a:schemeClr>
                </a:solidFill>
              </a:rPr>
              <a:t>reduced infections and links to additional supportive care, if needed, and earlier discharge</a:t>
            </a:r>
          </a:p>
          <a:p>
            <a:pPr lvl="1"/>
            <a:endParaRPr lang="en-GB" sz="800" dirty="0" smtClean="0">
              <a:solidFill>
                <a:schemeClr val="tx2">
                  <a:lumMod val="75000"/>
                </a:schemeClr>
              </a:solidFill>
            </a:endParaRPr>
          </a:p>
          <a:p>
            <a:pPr marL="53975"/>
            <a:endParaRPr lang="en-US" sz="2000" dirty="0" smtClean="0">
              <a:solidFill>
                <a:schemeClr val="tx2">
                  <a:lumMod val="75000"/>
                </a:schemeClr>
              </a:solidFill>
            </a:endParaRPr>
          </a:p>
          <a:p>
            <a:pPr marL="53975"/>
            <a:r>
              <a:rPr lang="en-US" sz="2000" dirty="0" smtClean="0">
                <a:solidFill>
                  <a:schemeClr val="tx2">
                    <a:lumMod val="75000"/>
                  </a:schemeClr>
                </a:solidFill>
              </a:rPr>
              <a:t>Mortality reduction 51% for babies &lt; 2000 </a:t>
            </a:r>
            <a:r>
              <a:rPr lang="en-US" sz="2000" dirty="0" err="1" smtClean="0">
                <a:solidFill>
                  <a:schemeClr val="tx2">
                    <a:lumMod val="75000"/>
                  </a:schemeClr>
                </a:solidFill>
              </a:rPr>
              <a:t>gm</a:t>
            </a:r>
            <a:r>
              <a:rPr lang="en-US" sz="2000" dirty="0" smtClean="0">
                <a:solidFill>
                  <a:schemeClr val="tx2">
                    <a:lumMod val="75000"/>
                  </a:schemeClr>
                </a:solidFill>
              </a:rPr>
              <a:t>, in facilities, clinically stable and </a:t>
            </a:r>
            <a:r>
              <a:rPr lang="en-US" sz="2000" dirty="0" err="1" smtClean="0">
                <a:solidFill>
                  <a:schemeClr val="tx2">
                    <a:lumMod val="75000"/>
                  </a:schemeClr>
                </a:solidFill>
              </a:rPr>
              <a:t>KMC</a:t>
            </a:r>
            <a:r>
              <a:rPr lang="en-US" sz="2000" dirty="0" smtClean="0">
                <a:solidFill>
                  <a:schemeClr val="tx2">
                    <a:lumMod val="75000"/>
                  </a:schemeClr>
                </a:solidFill>
              </a:rPr>
              <a:t> started within one week compared to incubator care</a:t>
            </a:r>
          </a:p>
          <a:p>
            <a:pPr marL="53975"/>
            <a:endParaRPr lang="en-US" sz="2000" dirty="0" smtClean="0">
              <a:solidFill>
                <a:schemeClr val="tx2">
                  <a:lumMod val="75000"/>
                </a:schemeClr>
              </a:solidFill>
            </a:endParaRPr>
          </a:p>
          <a:p>
            <a:pPr marL="53975"/>
            <a:r>
              <a:rPr lang="en-US" sz="2000" dirty="0" smtClean="0">
                <a:solidFill>
                  <a:schemeClr val="tx2">
                    <a:lumMod val="75000"/>
                  </a:schemeClr>
                </a:solidFill>
              </a:rPr>
              <a:t>Effective entry point for care of preterm babies </a:t>
            </a:r>
          </a:p>
          <a:p>
            <a:pPr marL="53975"/>
            <a:endParaRPr lang="en-GB" sz="2000" dirty="0">
              <a:solidFill>
                <a:schemeClr val="tx2">
                  <a:lumMod val="75000"/>
                </a:schemeClr>
              </a:solidFill>
            </a:endParaRPr>
          </a:p>
          <a:p>
            <a:endParaRPr lang="en-US" sz="2000" dirty="0" smtClean="0">
              <a:solidFill>
                <a:schemeClr val="tx2">
                  <a:lumMod val="75000"/>
                </a:schemeClr>
              </a:solidFill>
            </a:endParaRPr>
          </a:p>
          <a:p>
            <a:pPr lvl="1"/>
            <a:endParaRPr lang="en-US" sz="1800" dirty="0" smtClean="0">
              <a:solidFill>
                <a:schemeClr val="tx2">
                  <a:lumMod val="75000"/>
                </a:schemeClr>
              </a:solidFill>
            </a:endParaRPr>
          </a:p>
          <a:p>
            <a:endParaRPr lang="en-GB" sz="2000" dirty="0" smtClean="0">
              <a:solidFill>
                <a:schemeClr val="tx2">
                  <a:lumMod val="75000"/>
                </a:schemeClr>
              </a:solidFill>
            </a:endParaRPr>
          </a:p>
          <a:p>
            <a:endParaRPr lang="en-GB" sz="1100" dirty="0" smtClean="0">
              <a:solidFill>
                <a:schemeClr val="tx2">
                  <a:lumMod val="75000"/>
                </a:schemeClr>
              </a:solidFill>
            </a:endParaRPr>
          </a:p>
          <a:p>
            <a:r>
              <a:rPr lang="en-GB" sz="2000" dirty="0" smtClean="0">
                <a:solidFill>
                  <a:schemeClr val="tx2">
                    <a:lumMod val="75000"/>
                  </a:schemeClr>
                </a:solidFill>
              </a:rPr>
              <a:t>		</a:t>
            </a:r>
          </a:p>
          <a:p>
            <a:pPr lvl="4">
              <a:buFontTx/>
              <a:buNone/>
            </a:pPr>
            <a:endParaRPr lang="en-GB" sz="1050" dirty="0" smtClean="0">
              <a:solidFill>
                <a:schemeClr val="tx2">
                  <a:lumMod val="75000"/>
                </a:schemeClr>
              </a:solidFill>
            </a:endParaRPr>
          </a:p>
        </p:txBody>
      </p:sp>
      <p:sp>
        <p:nvSpPr>
          <p:cNvPr id="6" name="Rectangle 10"/>
          <p:cNvSpPr>
            <a:spLocks noChangeArrowheads="1"/>
          </p:cNvSpPr>
          <p:nvPr/>
        </p:nvSpPr>
        <p:spPr bwMode="auto">
          <a:xfrm>
            <a:off x="0" y="6178530"/>
            <a:ext cx="8002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dirty="0"/>
              <a:t>Lawn et al ‘Kangaroo mother care’ to prevent neonatal deaths due to preterm birth complications. </a:t>
            </a:r>
            <a:r>
              <a:rPr lang="en-US" sz="1100" dirty="0" err="1"/>
              <a:t>Int</a:t>
            </a:r>
            <a:r>
              <a:rPr lang="en-US" sz="1100" dirty="0"/>
              <a:t> J </a:t>
            </a:r>
            <a:r>
              <a:rPr lang="en-US" sz="1100" dirty="0" err="1"/>
              <a:t>Epid</a:t>
            </a:r>
            <a:r>
              <a:rPr lang="en-US" sz="1100" dirty="0"/>
              <a:t>: 2010</a:t>
            </a:r>
            <a:r>
              <a:rPr lang="en-US" sz="1100" dirty="0" smtClean="0"/>
              <a:t>,</a:t>
            </a:r>
          </a:p>
          <a:p>
            <a:pPr algn="l"/>
            <a:r>
              <a:rPr lang="en-US" sz="1100" dirty="0" err="1" smtClean="0"/>
              <a:t>Conde</a:t>
            </a:r>
            <a:r>
              <a:rPr lang="en-US" sz="1100" dirty="0" smtClean="0"/>
              <a:t> </a:t>
            </a:r>
            <a:r>
              <a:rPr lang="en-US" sz="1100" dirty="0" err="1" smtClean="0"/>
              <a:t>Aguedelo</a:t>
            </a:r>
            <a:r>
              <a:rPr lang="en-US" sz="1100" dirty="0" smtClean="0"/>
              <a:t> Cochrane review 2011</a:t>
            </a:r>
            <a:endParaRPr lang="en-US" sz="1100" dirty="0"/>
          </a:p>
        </p:txBody>
      </p:sp>
      <p:sp>
        <p:nvSpPr>
          <p:cNvPr id="7" name="Rectangle 6"/>
          <p:cNvSpPr>
            <a:spLocks noChangeArrowheads="1"/>
          </p:cNvSpPr>
          <p:nvPr/>
        </p:nvSpPr>
        <p:spPr bwMode="auto">
          <a:xfrm>
            <a:off x="-18339" y="5909481"/>
            <a:ext cx="9621127" cy="849574"/>
          </a:xfrm>
          <a:prstGeom prst="rect">
            <a:avLst/>
          </a:prstGeom>
          <a:solidFill>
            <a:schemeClr val="tx2">
              <a:lumMod val="75000"/>
            </a:schemeClr>
          </a:solidFill>
          <a:ln w="9525">
            <a:solidFill>
              <a:srgbClr val="7030A0"/>
            </a:solidFill>
            <a:miter lim="800000"/>
            <a:headEnd/>
            <a:tailEnd/>
          </a:ln>
        </p:spPr>
        <p:txBody>
          <a:bodyPr/>
          <a:lstStyle/>
          <a:p>
            <a:pPr marL="808038" indent="-350838" algn="ctr"/>
            <a:r>
              <a:rPr lang="en-US" sz="2400" b="1" dirty="0" smtClean="0">
                <a:solidFill>
                  <a:schemeClr val="bg1"/>
                </a:solidFill>
              </a:rPr>
              <a:t>Could save about 450,000 babies each year </a:t>
            </a:r>
          </a:p>
          <a:p>
            <a:pPr marL="808038" indent="-350838"/>
            <a:r>
              <a:rPr lang="en-US" sz="2400" b="1" dirty="0" smtClean="0">
                <a:solidFill>
                  <a:schemeClr val="bg1"/>
                </a:solidFill>
              </a:rPr>
              <a:t>if reached 95% of preterm </a:t>
            </a:r>
            <a:r>
              <a:rPr lang="en-US" sz="2400" b="1" dirty="0">
                <a:solidFill>
                  <a:schemeClr val="bg1"/>
                </a:solidFill>
              </a:rPr>
              <a:t>babies </a:t>
            </a:r>
            <a:r>
              <a:rPr lang="en-US" b="1" dirty="0">
                <a:solidFill>
                  <a:schemeClr val="bg1"/>
                </a:solidFill>
              </a:rPr>
              <a:t>(</a:t>
            </a:r>
            <a:r>
              <a:rPr lang="en-US" b="1" dirty="0" err="1">
                <a:solidFill>
                  <a:schemeClr val="bg1"/>
                </a:solidFill>
              </a:rPr>
              <a:t>LiST</a:t>
            </a:r>
            <a:r>
              <a:rPr lang="en-US" b="1" dirty="0">
                <a:solidFill>
                  <a:schemeClr val="bg1"/>
                </a:solidFill>
              </a:rPr>
              <a:t> analysis)</a:t>
            </a:r>
            <a:endParaRPr lang="en-GB" b="1" dirty="0">
              <a:solidFill>
                <a:schemeClr val="bg1"/>
              </a:solidFill>
            </a:endParaRPr>
          </a:p>
          <a:p>
            <a:pPr marL="808038" indent="-350838" algn="ctr"/>
            <a:endParaRPr lang="en-GB" sz="2400" b="1" dirty="0">
              <a:solidFill>
                <a:schemeClr val="bg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1093" y="0"/>
            <a:ext cx="513994" cy="66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2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75176" name="think-cell Slide" r:id="rId6" imgW="360" imgH="360" progId="TCLayout.ActiveDocument.1">
                  <p:embed/>
                </p:oleObj>
              </mc:Choice>
              <mc:Fallback>
                <p:oleObj name="think-cell Slide" r:id="rId6" imgW="360" imgH="360" progId="TCLayout.ActiveDocument.1">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218365" y="245401"/>
            <a:ext cx="8927626" cy="928306"/>
          </a:xfrm>
          <a:noFill/>
          <a:ln>
            <a:noFill/>
          </a:ln>
        </p:spPr>
        <p:txBody>
          <a:bodyPr/>
          <a:lstStyle/>
          <a:p>
            <a:r>
              <a:rPr lang="en-US" dirty="0">
                <a:solidFill>
                  <a:schemeClr val="tx2">
                    <a:lumMod val="75000"/>
                  </a:schemeClr>
                </a:solidFill>
                <a:latin typeface="Arial"/>
              </a:rPr>
              <a:t>M</a:t>
            </a:r>
            <a:r>
              <a:rPr lang="en-US" dirty="0" smtClean="0">
                <a:solidFill>
                  <a:schemeClr val="tx2">
                    <a:lumMod val="75000"/>
                  </a:schemeClr>
                </a:solidFill>
                <a:latin typeface="Arial"/>
              </a:rPr>
              <a:t>ulti-agency team formed to accelerate scale up of care for preterm babies </a:t>
            </a:r>
            <a:r>
              <a:rPr lang="en-US" dirty="0">
                <a:solidFill>
                  <a:schemeClr val="tx2">
                    <a:lumMod val="75000"/>
                  </a:schemeClr>
                </a:solidFill>
                <a:latin typeface="Arial" pitchFamily="34" charset="0"/>
                <a:cs typeface="Arial" pitchFamily="34" charset="0"/>
              </a:rPr>
              <a:t>especially in high burden , low income countries</a:t>
            </a:r>
            <a:br>
              <a:rPr lang="en-US" dirty="0">
                <a:solidFill>
                  <a:schemeClr val="tx2">
                    <a:lumMod val="75000"/>
                  </a:schemeClr>
                </a:solidFill>
                <a:latin typeface="Arial" pitchFamily="34" charset="0"/>
                <a:cs typeface="Arial" pitchFamily="34" charset="0"/>
              </a:rPr>
            </a:br>
            <a:endParaRPr lang="en-US" dirty="0">
              <a:solidFill>
                <a:schemeClr val="tx2">
                  <a:lumMod val="75000"/>
                </a:schemeClr>
              </a:solidFill>
              <a:latin typeface="Arial"/>
            </a:endParaRPr>
          </a:p>
        </p:txBody>
      </p:sp>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786" y="1855649"/>
            <a:ext cx="2736313" cy="318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owTriangle"/>
          <p:cNvSpPr>
            <a:spLocks noChangeArrowheads="1"/>
          </p:cNvSpPr>
          <p:nvPr/>
        </p:nvSpPr>
        <p:spPr bwMode="gray">
          <a:xfrm rot="5400000">
            <a:off x="2733783" y="3310527"/>
            <a:ext cx="3017520" cy="274320"/>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1" name="TextColumnContent"/>
          <p:cNvSpPr>
            <a:spLocks noChangeArrowheads="1"/>
          </p:cNvSpPr>
          <p:nvPr/>
        </p:nvSpPr>
        <p:spPr bwMode="gray">
          <a:xfrm>
            <a:off x="4835170" y="1758231"/>
            <a:ext cx="3962400" cy="3597275"/>
          </a:xfrm>
          <a:prstGeom prst="rect">
            <a:avLst/>
          </a:prstGeom>
          <a:noFill/>
          <a:ln w="9525" algn="ctr">
            <a:noFill/>
            <a:miter lim="800000"/>
            <a:headEnd/>
            <a:tailEnd/>
          </a:ln>
          <a:effectLst/>
        </p:spPr>
        <p:txBody>
          <a:bodyPr tIns="91440" bIns="91440"/>
          <a:lstStyle/>
          <a:p>
            <a:pPr marL="285750" lvl="1" indent="-171450" algn="l">
              <a:buClr>
                <a:schemeClr val="tx2"/>
              </a:buClr>
              <a:buFontTx/>
              <a:buChar char="•"/>
            </a:pPr>
            <a:r>
              <a:rPr lang="en-US" sz="2400" dirty="0" smtClean="0">
                <a:solidFill>
                  <a:srgbClr val="000000"/>
                </a:solidFill>
                <a:latin typeface="Arial" pitchFamily="34" charset="0"/>
                <a:cs typeface="Arial" pitchFamily="34" charset="0"/>
              </a:rPr>
              <a:t>Continued awareness of the issue</a:t>
            </a:r>
          </a:p>
          <a:p>
            <a:pPr marL="285750" lvl="1" indent="-171450" algn="l">
              <a:buClr>
                <a:schemeClr val="tx2"/>
              </a:buClr>
              <a:buFontTx/>
              <a:buChar char="•"/>
            </a:pPr>
            <a:endParaRPr lang="en-US" sz="2400" dirty="0">
              <a:solidFill>
                <a:srgbClr val="000000"/>
              </a:solidFill>
              <a:latin typeface="Arial" pitchFamily="34" charset="0"/>
              <a:cs typeface="Arial" pitchFamily="34" charset="0"/>
            </a:endParaRPr>
          </a:p>
          <a:p>
            <a:pPr marL="285750" lvl="1" indent="-171450" algn="l">
              <a:buClr>
                <a:schemeClr val="tx2"/>
              </a:buClr>
              <a:buFontTx/>
              <a:buChar char="•"/>
            </a:pPr>
            <a:r>
              <a:rPr lang="en-US" sz="2400" dirty="0" smtClean="0">
                <a:solidFill>
                  <a:srgbClr val="000000"/>
                </a:solidFill>
                <a:latin typeface="Arial" pitchFamily="34" charset="0"/>
                <a:cs typeface="Arial" pitchFamily="34" charset="0"/>
              </a:rPr>
              <a:t>Critical analysis of scale up process, enablers and constraints </a:t>
            </a:r>
          </a:p>
          <a:p>
            <a:pPr marL="285750" lvl="1" indent="-171450" algn="l">
              <a:buClr>
                <a:schemeClr val="tx2"/>
              </a:buClr>
              <a:buFontTx/>
              <a:buChar char="•"/>
            </a:pPr>
            <a:endParaRPr lang="en-US" sz="2400" dirty="0">
              <a:solidFill>
                <a:srgbClr val="000000"/>
              </a:solidFill>
              <a:latin typeface="Arial" pitchFamily="34" charset="0"/>
              <a:cs typeface="Arial" pitchFamily="34" charset="0"/>
            </a:endParaRPr>
          </a:p>
          <a:p>
            <a:pPr marL="285750" lvl="1" indent="-171450" algn="l">
              <a:buClr>
                <a:schemeClr val="tx2"/>
              </a:buClr>
              <a:buFontTx/>
              <a:buChar char="•"/>
            </a:pPr>
            <a:r>
              <a:rPr lang="en-US" sz="2400" dirty="0" smtClean="0">
                <a:solidFill>
                  <a:srgbClr val="000000"/>
                </a:solidFill>
                <a:latin typeface="Arial" pitchFamily="34" charset="0"/>
                <a:cs typeface="Arial" pitchFamily="34" charset="0"/>
              </a:rPr>
              <a:t>Champion countries</a:t>
            </a:r>
          </a:p>
          <a:p>
            <a:pPr marL="285750" lvl="1" indent="-171450" algn="l">
              <a:buClr>
                <a:schemeClr val="tx2"/>
              </a:buClr>
              <a:buFontTx/>
              <a:buChar char="•"/>
            </a:pPr>
            <a:endParaRPr lang="en-US" sz="2400" dirty="0">
              <a:solidFill>
                <a:srgbClr val="000000"/>
              </a:solidFill>
              <a:latin typeface="Arial" pitchFamily="34" charset="0"/>
              <a:cs typeface="Arial" pitchFamily="34" charset="0"/>
            </a:endParaRPr>
          </a:p>
          <a:p>
            <a:pPr marL="285750" lvl="1" indent="-171450" algn="l">
              <a:buClr>
                <a:schemeClr val="tx2"/>
              </a:buClr>
              <a:buFontTx/>
              <a:buChar char="•"/>
            </a:pPr>
            <a:endParaRPr lang="en-US" sz="2400" dirty="0" smtClean="0">
              <a:solidFill>
                <a:srgbClr val="000000"/>
              </a:solidFill>
              <a:latin typeface="Arial" pitchFamily="34" charset="0"/>
              <a:cs typeface="Arial" pitchFamily="34" charset="0"/>
            </a:endParaRPr>
          </a:p>
          <a:p>
            <a:pPr marL="285750" lvl="1" indent="-171450" algn="l">
              <a:buClr>
                <a:schemeClr val="tx2"/>
              </a:buClr>
              <a:buFontTx/>
              <a:buChar char="•"/>
            </a:pPr>
            <a:endParaRPr lang="en-US" sz="2400" dirty="0" smtClean="0">
              <a:solidFill>
                <a:srgbClr val="000000"/>
              </a:solidFill>
              <a:latin typeface="Arial" pitchFamily="34" charset="0"/>
              <a:cs typeface="Arial" pitchFamily="34" charset="0"/>
            </a:endParaRPr>
          </a:p>
          <a:p>
            <a:pPr marL="571500" lvl="2" indent="-171450" algn="l">
              <a:buClr>
                <a:schemeClr val="tx2"/>
              </a:buClr>
              <a:buFont typeface="Arial" charset="0"/>
              <a:buChar char="–"/>
            </a:pPr>
            <a:endParaRPr lang="en-US" sz="2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008472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Object 6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2627" name="think-cell Slide" r:id="rId10" imgW="360" imgH="360" progId="TCLayout.ActiveDocument.1">
                  <p:embed/>
                </p:oleObj>
              </mc:Choice>
              <mc:Fallback>
                <p:oleObj name="think-cell Slide" r:id="rId10" imgW="360" imgH="360" progId="TCLayout.ActiveDocument.1">
                  <p:embed/>
                  <p:pic>
                    <p:nvPicPr>
                      <p:cNvPr id="0" name="Object 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64047" y="354582"/>
            <a:ext cx="8689189" cy="553663"/>
          </a:xfrm>
        </p:spPr>
        <p:txBody>
          <a:bodyPr/>
          <a:lstStyle/>
          <a:p>
            <a:r>
              <a:rPr lang="en-US" sz="2800" dirty="0" smtClean="0"/>
              <a:t>Malawi is needed as a champion country</a:t>
            </a:r>
            <a:endParaRPr lang="en-US" sz="1800" b="0" dirty="0"/>
          </a:p>
        </p:txBody>
      </p:sp>
      <p:sp>
        <p:nvSpPr>
          <p:cNvPr id="10" name="Rectangle 9"/>
          <p:cNvSpPr/>
          <p:nvPr>
            <p:custDataLst>
              <p:tags r:id="rId4"/>
            </p:custDataLst>
          </p:nvPr>
        </p:nvSpPr>
        <p:spPr>
          <a:xfrm>
            <a:off x="2082799" y="1160060"/>
            <a:ext cx="7224973" cy="2878540"/>
          </a:xfrm>
          <a:prstGeom prst="rect">
            <a:avLst/>
          </a:prstGeom>
          <a:solidFill>
            <a:schemeClr val="accent2">
              <a:lumMod val="20000"/>
              <a:lumOff val="80000"/>
            </a:schemeClr>
          </a:solidFill>
          <a:ln w="12700">
            <a:solidFill>
              <a:schemeClr val="accent2">
                <a:lumMod val="50000"/>
              </a:schemeClr>
            </a:solidFill>
          </a:ln>
        </p:spPr>
        <p:txBody>
          <a:bodyPr wrap="square" lIns="100584" tIns="50292" rIns="100584" bIns="50292" anchor="ctr">
            <a:noAutofit/>
          </a:bodyPr>
          <a:lstStyle/>
          <a:p>
            <a:pPr marL="285750" lvl="1" indent="-171450" algn="l">
              <a:spcAft>
                <a:spcPts val="600"/>
              </a:spcAft>
              <a:buClr>
                <a:schemeClr val="tx2"/>
              </a:buClr>
              <a:buSzPct val="100000"/>
              <a:buFont typeface="Arial"/>
              <a:buChar char="•"/>
            </a:pPr>
            <a:r>
              <a:rPr lang="en-US" sz="1600" b="1" dirty="0" smtClean="0">
                <a:solidFill>
                  <a:srgbClr val="000000"/>
                </a:solidFill>
                <a:latin typeface="Arial"/>
              </a:rPr>
              <a:t>Attention from high level policy makers to the issue of preterm birth</a:t>
            </a:r>
          </a:p>
          <a:p>
            <a:pPr marL="285750" lvl="1" indent="-171450" algn="l">
              <a:spcAft>
                <a:spcPts val="600"/>
              </a:spcAft>
              <a:buClr>
                <a:schemeClr val="tx2"/>
              </a:buClr>
              <a:buSzPct val="100000"/>
              <a:buFont typeface="Arial"/>
              <a:buChar char="•"/>
            </a:pPr>
            <a:r>
              <a:rPr lang="en-US" sz="1600" b="1" dirty="0" smtClean="0">
                <a:solidFill>
                  <a:srgbClr val="000000"/>
                </a:solidFill>
              </a:rPr>
              <a:t>Already implementing and willing to strengthen implementation of preterm birth interventions within existing care packages </a:t>
            </a:r>
          </a:p>
          <a:p>
            <a:pPr marL="285750" lvl="1" indent="-171450" algn="l">
              <a:spcAft>
                <a:spcPts val="600"/>
              </a:spcAft>
              <a:buClr>
                <a:schemeClr val="tx2"/>
              </a:buClr>
              <a:buSzPct val="100000"/>
              <a:buFont typeface="Arial"/>
              <a:buChar char="•"/>
            </a:pPr>
            <a:r>
              <a:rPr lang="en-US" sz="1600" b="1" dirty="0" smtClean="0">
                <a:solidFill>
                  <a:srgbClr val="000000"/>
                </a:solidFill>
              </a:rPr>
              <a:t>Adopt a continuum of care and </a:t>
            </a:r>
            <a:r>
              <a:rPr lang="en-US" sz="1600" b="1" dirty="0" smtClean="0">
                <a:solidFill>
                  <a:srgbClr val="000000"/>
                </a:solidFill>
                <a:latin typeface="Arial"/>
              </a:rPr>
              <a:t> interdisciplinary approach utilizing a wide range of healthcare professionals and partners, including parents and grandparents</a:t>
            </a:r>
          </a:p>
          <a:p>
            <a:pPr marL="285750" lvl="1" indent="-171450" algn="l">
              <a:spcAft>
                <a:spcPts val="600"/>
              </a:spcAft>
              <a:buClr>
                <a:schemeClr val="tx2"/>
              </a:buClr>
              <a:buSzPct val="100000"/>
              <a:buFont typeface="Arial"/>
              <a:buChar char="•"/>
            </a:pPr>
            <a:r>
              <a:rPr lang="en-US" sz="1600" b="1" dirty="0" smtClean="0">
                <a:solidFill>
                  <a:srgbClr val="000000"/>
                </a:solidFill>
                <a:latin typeface="Arial"/>
              </a:rPr>
              <a:t>Act as a regional and global </a:t>
            </a:r>
            <a:r>
              <a:rPr lang="en-US" sz="1600" b="1" dirty="0" err="1" smtClean="0">
                <a:solidFill>
                  <a:srgbClr val="000000"/>
                </a:solidFill>
                <a:latin typeface="Arial"/>
              </a:rPr>
              <a:t>centre</a:t>
            </a:r>
            <a:r>
              <a:rPr lang="en-US" sz="1600" b="1" dirty="0" smtClean="0">
                <a:solidFill>
                  <a:srgbClr val="000000"/>
                </a:solidFill>
                <a:latin typeface="Arial"/>
              </a:rPr>
              <a:t> of excellence for some aspects of preterm prevention or care</a:t>
            </a:r>
          </a:p>
          <a:p>
            <a:pPr marL="285750" lvl="1" indent="-171450" algn="l">
              <a:spcAft>
                <a:spcPts val="600"/>
              </a:spcAft>
              <a:buClr>
                <a:schemeClr val="tx2"/>
              </a:buClr>
              <a:buSzPct val="100000"/>
              <a:buFont typeface="Arial"/>
              <a:buChar char="•"/>
            </a:pPr>
            <a:r>
              <a:rPr lang="en-US" sz="1600" b="1" dirty="0" smtClean="0">
                <a:solidFill>
                  <a:srgbClr val="000000"/>
                </a:solidFill>
              </a:rPr>
              <a:t>Announce commitment and approach to reducing preterm associated mortality in conjunction with World Prematurity Day, Nov 2012</a:t>
            </a:r>
            <a:endParaRPr lang="en-US" sz="1600" b="1" dirty="0" smtClean="0">
              <a:solidFill>
                <a:srgbClr val="000000"/>
              </a:solidFill>
              <a:latin typeface="Arial"/>
            </a:endParaRPr>
          </a:p>
        </p:txBody>
      </p:sp>
      <p:sp>
        <p:nvSpPr>
          <p:cNvPr id="11" name="Rectangle 10"/>
          <p:cNvSpPr/>
          <p:nvPr>
            <p:custDataLst>
              <p:tags r:id="rId5"/>
            </p:custDataLst>
          </p:nvPr>
        </p:nvSpPr>
        <p:spPr>
          <a:xfrm>
            <a:off x="2082799" y="4177684"/>
            <a:ext cx="7334155" cy="2083416"/>
          </a:xfrm>
          <a:prstGeom prst="rect">
            <a:avLst/>
          </a:prstGeom>
          <a:solidFill>
            <a:schemeClr val="accent2">
              <a:lumMod val="20000"/>
              <a:lumOff val="80000"/>
            </a:schemeClr>
          </a:solidFill>
          <a:ln w="12700">
            <a:solidFill>
              <a:schemeClr val="accent2">
                <a:lumMod val="50000"/>
              </a:schemeClr>
            </a:solidFill>
          </a:ln>
        </p:spPr>
        <p:txBody>
          <a:bodyPr wrap="square" lIns="100584" tIns="50292" rIns="100584" bIns="50292" anchor="ctr">
            <a:noAutofit/>
          </a:bodyPr>
          <a:lstStyle/>
          <a:p>
            <a:pPr marL="285750" lvl="1" indent="-171450" algn="l">
              <a:spcAft>
                <a:spcPts val="600"/>
              </a:spcAft>
              <a:buClr>
                <a:schemeClr val="tx2"/>
              </a:buClr>
              <a:buSzPct val="100000"/>
              <a:buFont typeface="Arial"/>
              <a:buChar char="•"/>
            </a:pPr>
            <a:r>
              <a:rPr lang="en-US" sz="1600" b="1" dirty="0">
                <a:solidFill>
                  <a:srgbClr val="000000"/>
                </a:solidFill>
              </a:rPr>
              <a:t>Recognition as </a:t>
            </a:r>
            <a:r>
              <a:rPr lang="en-US" sz="1600" b="1" dirty="0" smtClean="0">
                <a:solidFill>
                  <a:srgbClr val="000000"/>
                </a:solidFill>
              </a:rPr>
              <a:t>a leader </a:t>
            </a:r>
            <a:r>
              <a:rPr lang="en-US" sz="1600" b="1" dirty="0">
                <a:solidFill>
                  <a:srgbClr val="000000"/>
                </a:solidFill>
              </a:rPr>
              <a:t>in caring for preterm babies – our most vulnerable citizens</a:t>
            </a:r>
          </a:p>
          <a:p>
            <a:pPr marL="285750" lvl="1" indent="-171450" algn="l">
              <a:spcAft>
                <a:spcPts val="600"/>
              </a:spcAft>
              <a:buClr>
                <a:schemeClr val="tx2"/>
              </a:buClr>
              <a:buSzPct val="100000"/>
              <a:buFont typeface="Arial"/>
              <a:buChar char="•"/>
            </a:pPr>
            <a:r>
              <a:rPr lang="en-US" sz="1600" b="1" dirty="0" smtClean="0">
                <a:solidFill>
                  <a:srgbClr val="000000"/>
                </a:solidFill>
              </a:rPr>
              <a:t>Increased </a:t>
            </a:r>
            <a:r>
              <a:rPr lang="en-US" sz="1600" b="1" dirty="0" err="1" smtClean="0">
                <a:solidFill>
                  <a:srgbClr val="000000"/>
                </a:solidFill>
              </a:rPr>
              <a:t>harmonisation</a:t>
            </a:r>
            <a:r>
              <a:rPr lang="en-US" sz="1600" b="1" dirty="0" smtClean="0">
                <a:solidFill>
                  <a:srgbClr val="000000"/>
                </a:solidFill>
              </a:rPr>
              <a:t> of technical and financial support especially for high impact care </a:t>
            </a:r>
          </a:p>
          <a:p>
            <a:pPr marL="285750" lvl="1" indent="-171450" algn="l">
              <a:spcAft>
                <a:spcPts val="600"/>
              </a:spcAft>
              <a:buClr>
                <a:schemeClr val="tx2"/>
              </a:buClr>
              <a:buSzPct val="100000"/>
              <a:buFont typeface="Arial"/>
              <a:buChar char="•"/>
            </a:pPr>
            <a:r>
              <a:rPr lang="en-US" sz="1600" b="1" dirty="0" smtClean="0">
                <a:solidFill>
                  <a:srgbClr val="000000"/>
                </a:solidFill>
              </a:rPr>
              <a:t>Spill over benefits into </a:t>
            </a:r>
            <a:r>
              <a:rPr lang="en-US" sz="1600" b="1" dirty="0" err="1" smtClean="0">
                <a:solidFill>
                  <a:srgbClr val="000000"/>
                </a:solidFill>
              </a:rPr>
              <a:t>RMNCH</a:t>
            </a:r>
            <a:r>
              <a:rPr lang="en-US" sz="1600" b="1" dirty="0" smtClean="0">
                <a:solidFill>
                  <a:srgbClr val="000000"/>
                </a:solidFill>
              </a:rPr>
              <a:t> care </a:t>
            </a:r>
            <a:r>
              <a:rPr lang="en-US" sz="1600" b="1" dirty="0" err="1" smtClean="0">
                <a:solidFill>
                  <a:srgbClr val="000000"/>
                </a:solidFill>
              </a:rPr>
              <a:t>eg</a:t>
            </a:r>
            <a:r>
              <a:rPr lang="en-US" sz="1600" b="1" dirty="0" smtClean="0">
                <a:solidFill>
                  <a:srgbClr val="000000"/>
                </a:solidFill>
              </a:rPr>
              <a:t> addressing pre-</a:t>
            </a:r>
            <a:r>
              <a:rPr lang="en-US" sz="1600" b="1" dirty="0" err="1" smtClean="0">
                <a:solidFill>
                  <a:srgbClr val="000000"/>
                </a:solidFill>
              </a:rPr>
              <a:t>eclampsia</a:t>
            </a:r>
            <a:endParaRPr lang="en-US" sz="1600" b="1" dirty="0" smtClean="0">
              <a:solidFill>
                <a:srgbClr val="000000"/>
              </a:solidFill>
            </a:endParaRPr>
          </a:p>
          <a:p>
            <a:pPr marL="285750" lvl="1" indent="-171450" algn="l">
              <a:spcAft>
                <a:spcPts val="600"/>
              </a:spcAft>
              <a:buClr>
                <a:schemeClr val="tx2"/>
              </a:buClr>
              <a:buSzPct val="100000"/>
              <a:buFont typeface="Arial"/>
              <a:buChar char="•"/>
            </a:pPr>
            <a:r>
              <a:rPr lang="en-US" sz="1600" b="1" dirty="0" smtClean="0">
                <a:solidFill>
                  <a:srgbClr val="000000"/>
                </a:solidFill>
              </a:rPr>
              <a:t>Accelerated reductions in morbidity </a:t>
            </a:r>
            <a:r>
              <a:rPr lang="en-US" sz="1600" b="1" dirty="0">
                <a:solidFill>
                  <a:srgbClr val="000000"/>
                </a:solidFill>
              </a:rPr>
              <a:t>and mortality </a:t>
            </a:r>
            <a:r>
              <a:rPr lang="en-US" sz="1600" b="1" dirty="0" smtClean="0">
                <a:solidFill>
                  <a:srgbClr val="000000"/>
                </a:solidFill>
              </a:rPr>
              <a:t>due </a:t>
            </a:r>
            <a:r>
              <a:rPr lang="en-US" sz="1600" b="1" dirty="0">
                <a:solidFill>
                  <a:srgbClr val="000000"/>
                </a:solidFill>
              </a:rPr>
              <a:t>to preterm </a:t>
            </a:r>
            <a:r>
              <a:rPr lang="en-US" sz="1600" b="1" dirty="0" smtClean="0">
                <a:solidFill>
                  <a:srgbClr val="000000"/>
                </a:solidFill>
              </a:rPr>
              <a:t>birth</a:t>
            </a:r>
            <a:endParaRPr lang="en-US" sz="1600" b="1" dirty="0">
              <a:solidFill>
                <a:srgbClr val="000000"/>
              </a:solidFill>
            </a:endParaRPr>
          </a:p>
        </p:txBody>
      </p:sp>
      <p:sp>
        <p:nvSpPr>
          <p:cNvPr id="12" name="Rectangle 11"/>
          <p:cNvSpPr/>
          <p:nvPr>
            <p:custDataLst>
              <p:tags r:id="rId6"/>
            </p:custDataLst>
          </p:nvPr>
        </p:nvSpPr>
        <p:spPr>
          <a:xfrm>
            <a:off x="495300" y="1160060"/>
            <a:ext cx="1460500" cy="2878540"/>
          </a:xfrm>
          <a:prstGeom prst="rect">
            <a:avLst/>
          </a:prstGeom>
          <a:solidFill>
            <a:schemeClr val="tx2"/>
          </a:solidFill>
          <a:ln w="9525" algn="ctr">
            <a:solidFill>
              <a:schemeClr val="tx2"/>
            </a:solidFill>
            <a:miter lim="800000"/>
            <a:headEnd type="none" w="lg" len="lg"/>
            <a:tailEnd type="none" w="lg" len="lg"/>
          </a:ln>
        </p:spPr>
        <p:txBody>
          <a:bodyPr tIns="91440" bIns="91440" anchor="ctr"/>
          <a:lstStyle/>
          <a:p>
            <a:pPr fontAlgn="auto">
              <a:spcAft>
                <a:spcPts val="600"/>
              </a:spcAft>
              <a:buClr>
                <a:srgbClr val="177B57"/>
              </a:buClr>
              <a:buSzPct val="100000"/>
              <a:buFont typeface=""/>
            </a:pPr>
            <a:r>
              <a:rPr lang="en-US" sz="2000" b="1" dirty="0" smtClean="0">
                <a:solidFill>
                  <a:srgbClr val="FFFFFF"/>
                </a:solidFill>
                <a:latin typeface="Arial" pitchFamily="34" charset="0"/>
                <a:cs typeface="Arial" pitchFamily="34" charset="0"/>
              </a:rPr>
              <a:t>What is a champion country?</a:t>
            </a:r>
          </a:p>
        </p:txBody>
      </p:sp>
      <p:sp>
        <p:nvSpPr>
          <p:cNvPr id="13" name="Rectangle 12"/>
          <p:cNvSpPr/>
          <p:nvPr>
            <p:custDataLst>
              <p:tags r:id="rId7"/>
            </p:custDataLst>
          </p:nvPr>
        </p:nvSpPr>
        <p:spPr>
          <a:xfrm>
            <a:off x="495300" y="4164984"/>
            <a:ext cx="1460500" cy="2083416"/>
          </a:xfrm>
          <a:prstGeom prst="rect">
            <a:avLst/>
          </a:prstGeom>
          <a:solidFill>
            <a:schemeClr val="tx2"/>
          </a:solidFill>
          <a:ln w="9525" algn="ctr">
            <a:solidFill>
              <a:schemeClr val="tx2"/>
            </a:solidFill>
            <a:miter lim="800000"/>
            <a:headEnd type="none" w="lg" len="lg"/>
            <a:tailEnd type="none" w="lg" len="lg"/>
          </a:ln>
        </p:spPr>
        <p:txBody>
          <a:bodyPr tIns="91440" bIns="91440" anchor="ctr"/>
          <a:lstStyle/>
          <a:p>
            <a:pPr fontAlgn="auto">
              <a:spcAft>
                <a:spcPts val="600"/>
              </a:spcAft>
              <a:buClr>
                <a:srgbClr val="177B57"/>
              </a:buClr>
              <a:buSzPct val="100000"/>
              <a:buFont typeface=""/>
            </a:pPr>
            <a:r>
              <a:rPr lang="en-US" sz="2000" b="1" dirty="0" smtClean="0">
                <a:solidFill>
                  <a:srgbClr val="FFFFFF"/>
                </a:solidFill>
                <a:latin typeface="Arial" pitchFamily="34" charset="0"/>
                <a:cs typeface="Arial" pitchFamily="34" charset="0"/>
              </a:rPr>
              <a:t>What are the benefits?</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08472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3683" name="think-cell Slide" r:id="rId38" imgW="270" imgH="270" progId="TCLayout.ActiveDocument.1">
                  <p:embed/>
                </p:oleObj>
              </mc:Choice>
              <mc:Fallback>
                <p:oleObj name="think-cell Slide" r:id="rId38" imgW="270" imgH="270" progId="TCLayout.ActiveDocument.1">
                  <p:embed/>
                  <p:pic>
                    <p:nvPicPr>
                      <p:cNvPr id="0" name="Picture 2"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hidden="1"/>
          <p:cNvSpPr/>
          <p:nvPr>
            <p:custDataLst>
              <p:tags r:id="rId3"/>
            </p:custDataLst>
          </p:nvPr>
        </p:nvSpPr>
        <p:spPr bwMode="auto">
          <a:xfrm>
            <a:off x="0" y="0"/>
            <a:ext cx="158750" cy="158750"/>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defTabSz="889000">
              <a:spcBef>
                <a:spcPct val="0"/>
              </a:spcBef>
              <a:spcAft>
                <a:spcPct val="0"/>
              </a:spcAft>
            </a:pPr>
            <a:endParaRPr kumimoji="0" lang="en-US" sz="1000" u="none" strike="noStrike" cap="none" normalizeH="0" dirty="0" smtClean="0">
              <a:solidFill>
                <a:schemeClr val="tx1"/>
              </a:solidFill>
              <a:effectLst/>
              <a:latin typeface="Arial"/>
              <a:cs typeface="Arial"/>
              <a:sym typeface="Arial"/>
            </a:endParaRPr>
          </a:p>
        </p:txBody>
      </p:sp>
      <p:sp>
        <p:nvSpPr>
          <p:cNvPr id="2" name="Title 1"/>
          <p:cNvSpPr>
            <a:spLocks noGrp="1"/>
          </p:cNvSpPr>
          <p:nvPr>
            <p:ph type="title"/>
            <p:custDataLst>
              <p:tags r:id="rId4"/>
            </p:custDataLst>
          </p:nvPr>
        </p:nvSpPr>
        <p:spPr>
          <a:xfrm>
            <a:off x="246803" y="321717"/>
            <a:ext cx="8689189" cy="553663"/>
          </a:xfrm>
          <a:noFill/>
          <a:ln>
            <a:noFill/>
          </a:ln>
        </p:spPr>
        <p:txBody>
          <a:bodyPr/>
          <a:lstStyle/>
          <a:p>
            <a:r>
              <a:rPr lang="en-US" dirty="0" smtClean="0">
                <a:latin typeface="Arial"/>
              </a:rPr>
              <a:t>Attention for preterm birth as a major issue in Malawi</a:t>
            </a:r>
            <a:endParaRPr lang="en-US" dirty="0">
              <a:latin typeface="Arial"/>
            </a:endParaRPr>
          </a:p>
        </p:txBody>
      </p:sp>
      <p:pic>
        <p:nvPicPr>
          <p:cNvPr id="9" name="Picture 2"/>
          <p:cNvPicPr>
            <a:picLocks noChangeAspect="1" noChangeArrowheads="1"/>
          </p:cNvPicPr>
          <p:nvPr>
            <p:custDataLst>
              <p:tags r:id="rId5"/>
            </p:custDataLst>
          </p:nvPr>
        </p:nvPicPr>
        <p:blipFill>
          <a:blip r:embed="rId40" cstate="print">
            <a:extLst>
              <a:ext uri="{28A0092B-C50C-407E-A947-70E740481C1C}">
                <a14:useLocalDpi xmlns:a14="http://schemas.microsoft.com/office/drawing/2010/main" val="0"/>
              </a:ext>
            </a:extLst>
          </a:blip>
          <a:srcRect/>
          <a:stretch>
            <a:fillRect/>
          </a:stretch>
        </p:blipFill>
        <p:spPr bwMode="auto">
          <a:xfrm>
            <a:off x="8772463" y="0"/>
            <a:ext cx="677237" cy="87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lumnHeader"/>
          <p:cNvSpPr>
            <a:spLocks noChangeArrowheads="1"/>
          </p:cNvSpPr>
          <p:nvPr>
            <p:custDataLst>
              <p:tags r:id="rId6"/>
            </p:custDataLst>
          </p:nvPr>
        </p:nvSpPr>
        <p:spPr bwMode="gray">
          <a:xfrm>
            <a:off x="210480" y="958721"/>
            <a:ext cx="3962400" cy="738664"/>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r>
              <a:rPr lang="en-US" sz="1800" b="1" dirty="0" smtClean="0">
                <a:solidFill>
                  <a:srgbClr val="000000"/>
                </a:solidFill>
                <a:latin typeface="Arial" pitchFamily="34" charset="0"/>
                <a:cs typeface="Arial" pitchFamily="34" charset="0"/>
              </a:rPr>
              <a:t>Malawi has the highest preterm birth rates globally</a:t>
            </a:r>
          </a:p>
        </p:txBody>
      </p:sp>
      <p:graphicFrame>
        <p:nvGraphicFramePr>
          <p:cNvPr id="31" name="Object 30"/>
          <p:cNvGraphicFramePr>
            <a:graphicFrameLocks noChangeAspect="1"/>
          </p:cNvGraphicFramePr>
          <p:nvPr>
            <p:custDataLst>
              <p:tags r:id="rId7"/>
            </p:custDataLst>
            <p:extLst>
              <p:ext uri="{D42A27DB-BD31-4B8C-83A1-F6EECF244321}">
                <p14:modId xmlns:p14="http://schemas.microsoft.com/office/powerpoint/2010/main" val="387712169"/>
              </p:ext>
            </p:extLst>
          </p:nvPr>
        </p:nvGraphicFramePr>
        <p:xfrm>
          <a:off x="1349510" y="2092406"/>
          <a:ext cx="2718661" cy="3104205"/>
        </p:xfrm>
        <a:graphic>
          <a:graphicData uri="http://schemas.openxmlformats.org/presentationml/2006/ole">
            <mc:AlternateContent xmlns:mc="http://schemas.openxmlformats.org/markup-compatibility/2006">
              <mc:Choice xmlns:v="urn:schemas-microsoft-com:vml" Requires="v">
                <p:oleObj spid="_x0000_s623684" name="Chart" r:id="rId41" imgW="2552767" imgH="2914785" progId="MSGraph.Chart.8">
                  <p:embed followColorScheme="full"/>
                </p:oleObj>
              </mc:Choice>
              <mc:Fallback>
                <p:oleObj name="Chart" r:id="rId41" imgW="2552767" imgH="2914785" progId="MSGraph.Chart.8">
                  <p:embed followColorScheme="full"/>
                  <p:pic>
                    <p:nvPicPr>
                      <p:cNvPr id="0" name="Picture 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349510" y="2092406"/>
                        <a:ext cx="2718661" cy="3104205"/>
                      </a:xfrm>
                      <a:prstGeom prst="rect">
                        <a:avLst/>
                      </a:prstGeom>
                      <a:noFill/>
                    </p:spPr>
                  </p:pic>
                </p:oleObj>
              </mc:Fallback>
            </mc:AlternateContent>
          </a:graphicData>
        </a:graphic>
      </p:graphicFrame>
      <p:sp>
        <p:nvSpPr>
          <p:cNvPr id="76" name="Text Placeholder 74"/>
          <p:cNvSpPr>
            <a:spLocks noGrp="1"/>
          </p:cNvSpPr>
          <p:nvPr>
            <p:custDataLst>
              <p:tags r:id="rId8"/>
            </p:custDataLst>
          </p:nvPr>
        </p:nvSpPr>
        <p:spPr bwMode="auto">
          <a:xfrm>
            <a:off x="3550441" y="3635021"/>
            <a:ext cx="314464" cy="160640"/>
          </a:xfrm>
          <a:prstGeom prst="rect">
            <a:avLst/>
          </a:prstGeom>
          <a:noFill/>
          <a:ln w="9525" algn="ctr">
            <a:noFill/>
            <a:miter lim="800000"/>
            <a:headEnd/>
            <a:tailEnd/>
          </a:ln>
          <a:effectLst/>
        </p:spPr>
        <p:txBody>
          <a:bodyPr vert="horz" wrap="none" lIns="25400" tIns="0" rIns="2540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ct val="0"/>
              </a:spcBef>
            </a:pPr>
            <a:fld id="{E04396AC-6A3D-4F3E-886A-9BABA0E3F017}" type="datetime'''''''''''''''16''''''''''''''''''''''''''''''''''''''''.''4'">
              <a:rPr lang="en-US" sz="1000" b="0" smtClean="0"/>
              <a:pPr/>
              <a:t>16.4</a:t>
            </a:fld>
            <a:endParaRPr lang="en-US" sz="1000" b="0">
              <a:latin typeface="Arial"/>
              <a:cs typeface="Arial"/>
              <a:sym typeface="Arial"/>
            </a:endParaRPr>
          </a:p>
        </p:txBody>
      </p:sp>
      <p:sp>
        <p:nvSpPr>
          <p:cNvPr id="18" name="Text Placeholder 16"/>
          <p:cNvSpPr>
            <a:spLocks noGrp="1"/>
          </p:cNvSpPr>
          <p:nvPr>
            <p:custDataLst>
              <p:tags r:id="rId9"/>
            </p:custDataLst>
          </p:nvPr>
        </p:nvSpPr>
        <p:spPr bwMode="auto">
          <a:xfrm>
            <a:off x="2771944" y="5381228"/>
            <a:ext cx="1261236" cy="192433"/>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r>
              <a:rPr lang="en-US" sz="1200" b="0" dirty="0" smtClean="0">
                <a:latin typeface="Arial"/>
                <a:cs typeface="Arial"/>
                <a:sym typeface="Arial"/>
              </a:rPr>
              <a:t>Preterm birth rate</a:t>
            </a:r>
            <a:endParaRPr lang="en-US" sz="1200" b="0" dirty="0">
              <a:latin typeface="Arial"/>
              <a:cs typeface="Arial"/>
              <a:sym typeface="Arial"/>
            </a:endParaRPr>
          </a:p>
        </p:txBody>
      </p:sp>
      <p:sp>
        <p:nvSpPr>
          <p:cNvPr id="33" name="Text Placeholder 31"/>
          <p:cNvSpPr>
            <a:spLocks noGrp="1"/>
          </p:cNvSpPr>
          <p:nvPr>
            <p:custDataLst>
              <p:tags r:id="rId10"/>
            </p:custDataLst>
          </p:nvPr>
        </p:nvSpPr>
        <p:spPr bwMode="auto">
          <a:xfrm>
            <a:off x="901091" y="2378380"/>
            <a:ext cx="420975" cy="16064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fld id="{1C5A02F7-80CF-4054-BE68-61156C473902}" type="datetime'''''''''''''''M''''a''''''''''''l''''a''''''''''wi'''''">
              <a:rPr lang="en-US" sz="1000" b="0" smtClean="0"/>
              <a:pPr/>
              <a:t>Malawi</a:t>
            </a:fld>
            <a:endParaRPr lang="en-US" sz="1000" b="0" dirty="0">
              <a:latin typeface="Arial"/>
              <a:cs typeface="Arial"/>
              <a:sym typeface="Arial"/>
            </a:endParaRPr>
          </a:p>
        </p:txBody>
      </p:sp>
      <p:sp>
        <p:nvSpPr>
          <p:cNvPr id="35" name="Text Placeholder 33"/>
          <p:cNvSpPr>
            <a:spLocks noGrp="1"/>
          </p:cNvSpPr>
          <p:nvPr>
            <p:custDataLst>
              <p:tags r:id="rId11"/>
            </p:custDataLst>
          </p:nvPr>
        </p:nvSpPr>
        <p:spPr bwMode="auto">
          <a:xfrm>
            <a:off x="926451" y="2621267"/>
            <a:ext cx="395616" cy="16064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fld id="{03329EDE-D84E-4A05-BB7D-DFFFD495F74C}" type="datetime'C''''''o''''n''''g''''''''''''''o'''''''''''''''''''''''">
              <a:rPr lang="en-US" sz="1000" b="0" smtClean="0"/>
              <a:pPr/>
              <a:t>Congo</a:t>
            </a:fld>
            <a:endParaRPr lang="en-US" sz="1000" b="0">
              <a:latin typeface="Arial"/>
              <a:cs typeface="Arial"/>
              <a:sym typeface="Arial"/>
            </a:endParaRPr>
          </a:p>
        </p:txBody>
      </p:sp>
      <p:sp>
        <p:nvSpPr>
          <p:cNvPr id="37" name="Text Placeholder 35"/>
          <p:cNvSpPr>
            <a:spLocks noGrp="1"/>
          </p:cNvSpPr>
          <p:nvPr>
            <p:custDataLst>
              <p:tags r:id="rId12"/>
            </p:custDataLst>
          </p:nvPr>
        </p:nvSpPr>
        <p:spPr bwMode="auto">
          <a:xfrm>
            <a:off x="774290" y="2864155"/>
            <a:ext cx="547776" cy="16064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fld id="{57F4E87E-A3B6-4D92-A235-A480B09E7611}" type="datetime'Com''''''''''''''''''o''''''r''''''''o''''''''''''s'''''''''''">
              <a:rPr lang="en-US" sz="1000" b="0" smtClean="0"/>
              <a:pPr/>
              <a:t>Comoros</a:t>
            </a:fld>
            <a:endParaRPr lang="en-US" sz="1000" b="0">
              <a:latin typeface="Arial"/>
              <a:cs typeface="Arial"/>
              <a:sym typeface="Arial"/>
            </a:endParaRPr>
          </a:p>
        </p:txBody>
      </p:sp>
      <p:sp>
        <p:nvSpPr>
          <p:cNvPr id="84" name="Text Placeholder 82"/>
          <p:cNvSpPr>
            <a:spLocks noGrp="1"/>
          </p:cNvSpPr>
          <p:nvPr>
            <p:custDataLst>
              <p:tags r:id="rId13"/>
            </p:custDataLst>
          </p:nvPr>
        </p:nvSpPr>
        <p:spPr bwMode="auto">
          <a:xfrm>
            <a:off x="3436141" y="4606571"/>
            <a:ext cx="314464" cy="160640"/>
          </a:xfrm>
          <a:prstGeom prst="rect">
            <a:avLst/>
          </a:prstGeom>
          <a:noFill/>
          <a:ln w="9525" algn="ctr">
            <a:noFill/>
            <a:miter lim="800000"/>
            <a:headEnd/>
            <a:tailEnd/>
          </a:ln>
          <a:effectLst/>
        </p:spPr>
        <p:txBody>
          <a:bodyPr vert="horz" wrap="none" lIns="25400" tIns="0" rIns="2540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ct val="0"/>
              </a:spcBef>
            </a:pPr>
            <a:fld id="{E0EA41BD-791F-4DDF-B7B0-C63BC153635B}" type="datetime'''''''''''''''1''5''''''.''4'''''''''''''''''''''">
              <a:rPr lang="en-US" sz="1000" b="0" smtClean="0"/>
              <a:pPr/>
              <a:t>15.4</a:t>
            </a:fld>
            <a:endParaRPr lang="en-US" sz="1000" b="0">
              <a:latin typeface="Arial"/>
              <a:cs typeface="Arial"/>
              <a:sym typeface="Arial"/>
            </a:endParaRPr>
          </a:p>
        </p:txBody>
      </p:sp>
      <p:sp>
        <p:nvSpPr>
          <p:cNvPr id="64" name="Text Placeholder 62"/>
          <p:cNvSpPr>
            <a:spLocks noGrp="1"/>
          </p:cNvSpPr>
          <p:nvPr>
            <p:custDataLst>
              <p:tags r:id="rId14"/>
            </p:custDataLst>
          </p:nvPr>
        </p:nvSpPr>
        <p:spPr bwMode="auto">
          <a:xfrm>
            <a:off x="3303375" y="5166959"/>
            <a:ext cx="148779" cy="16064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ctr">
              <a:spcBef>
                <a:spcPct val="0"/>
              </a:spcBef>
            </a:pPr>
            <a:fld id="{032CFAA0-008E-492F-8C9B-CE522CF9B946}" type="datetime'''''''''''''''1''''''5'''''''''''''''''''''''">
              <a:rPr lang="en-US" sz="1000" b="0" smtClean="0"/>
              <a:pPr/>
              <a:t>15</a:t>
            </a:fld>
            <a:endParaRPr lang="en-US" sz="1000" b="0">
              <a:latin typeface="Arial"/>
              <a:cs typeface="Arial"/>
              <a:sym typeface="Arial"/>
            </a:endParaRPr>
          </a:p>
        </p:txBody>
      </p:sp>
      <p:sp>
        <p:nvSpPr>
          <p:cNvPr id="78" name="Text Placeholder 76"/>
          <p:cNvSpPr>
            <a:spLocks noGrp="1"/>
          </p:cNvSpPr>
          <p:nvPr>
            <p:custDataLst>
              <p:tags r:id="rId15"/>
            </p:custDataLst>
          </p:nvPr>
        </p:nvSpPr>
        <p:spPr bwMode="auto">
          <a:xfrm>
            <a:off x="3540916" y="3877909"/>
            <a:ext cx="314464" cy="160640"/>
          </a:xfrm>
          <a:prstGeom prst="rect">
            <a:avLst/>
          </a:prstGeom>
          <a:noFill/>
          <a:ln w="9525" algn="ctr">
            <a:noFill/>
            <a:miter lim="800000"/>
            <a:headEnd/>
            <a:tailEnd/>
          </a:ln>
          <a:effectLst/>
        </p:spPr>
        <p:txBody>
          <a:bodyPr vert="horz" wrap="none" lIns="25400" tIns="0" rIns="2540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ct val="0"/>
              </a:spcBef>
            </a:pPr>
            <a:fld id="{9F244834-E1FF-4F65-AE10-837219B3FD60}" type="datetime'''''''''''''16.''''''''''''''''''3'''">
              <a:rPr lang="en-US" sz="1000" b="0" smtClean="0"/>
              <a:pPr/>
              <a:t>16.3</a:t>
            </a:fld>
            <a:endParaRPr lang="en-US" sz="1000" b="0">
              <a:latin typeface="Arial"/>
              <a:cs typeface="Arial"/>
              <a:sym typeface="Arial"/>
            </a:endParaRPr>
          </a:p>
        </p:txBody>
      </p:sp>
      <p:sp>
        <p:nvSpPr>
          <p:cNvPr id="20" name="Text Placeholder 18"/>
          <p:cNvSpPr>
            <a:spLocks noGrp="1"/>
          </p:cNvSpPr>
          <p:nvPr>
            <p:custDataLst>
              <p:tags r:id="rId16"/>
            </p:custDataLst>
          </p:nvPr>
        </p:nvSpPr>
        <p:spPr bwMode="auto">
          <a:xfrm>
            <a:off x="1609290" y="5166959"/>
            <a:ext cx="74389" cy="16064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ctr">
              <a:spcBef>
                <a:spcPct val="0"/>
              </a:spcBef>
            </a:pPr>
            <a:fld id="{C05099CC-452E-47DB-8EDA-9225FF3FEE55}" type="datetime'''''''''''''''''''''''''''0'''''''''''''''''''''">
              <a:rPr lang="en-US" sz="1000" b="0" smtClean="0"/>
              <a:pPr/>
              <a:t>0</a:t>
            </a:fld>
            <a:endParaRPr lang="en-US" sz="1000" b="0">
              <a:latin typeface="Arial"/>
              <a:cs typeface="Arial"/>
              <a:sym typeface="Arial"/>
            </a:endParaRPr>
          </a:p>
        </p:txBody>
      </p:sp>
      <p:sp>
        <p:nvSpPr>
          <p:cNvPr id="22" name="Text Placeholder 20"/>
          <p:cNvSpPr>
            <a:spLocks noGrp="1"/>
          </p:cNvSpPr>
          <p:nvPr>
            <p:custDataLst>
              <p:tags r:id="rId17"/>
            </p:custDataLst>
          </p:nvPr>
        </p:nvSpPr>
        <p:spPr bwMode="auto">
          <a:xfrm>
            <a:off x="2731875" y="5166959"/>
            <a:ext cx="148779" cy="16064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ctr">
              <a:spcBef>
                <a:spcPct val="0"/>
              </a:spcBef>
            </a:pPr>
            <a:fld id="{56A1E78F-EBF5-4A4F-8657-9988E542B3BA}" type="datetime'1''''''''''''''''''''''''''''''''0'''''''''''''">
              <a:rPr lang="en-US" sz="1000" b="0" smtClean="0"/>
              <a:pPr/>
              <a:t>10</a:t>
            </a:fld>
            <a:endParaRPr lang="en-US" sz="1000" b="0">
              <a:latin typeface="Arial"/>
              <a:cs typeface="Arial"/>
              <a:sym typeface="Arial"/>
            </a:endParaRPr>
          </a:p>
        </p:txBody>
      </p:sp>
      <p:sp>
        <p:nvSpPr>
          <p:cNvPr id="24" name="Text Placeholder 22"/>
          <p:cNvSpPr>
            <a:spLocks noGrp="1"/>
          </p:cNvSpPr>
          <p:nvPr>
            <p:custDataLst>
              <p:tags r:id="rId18"/>
            </p:custDataLst>
          </p:nvPr>
        </p:nvSpPr>
        <p:spPr bwMode="auto">
          <a:xfrm>
            <a:off x="3884400" y="5166959"/>
            <a:ext cx="148779" cy="16064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ctr">
              <a:spcBef>
                <a:spcPct val="0"/>
              </a:spcBef>
            </a:pPr>
            <a:fld id="{6B9BB86F-2E59-4D3E-AAF1-6765C0C5C156}" type="datetime'''''''''''''''''''''''''''''2''''0'''''''''''''''''''''''">
              <a:rPr lang="en-US" sz="1000" b="0" smtClean="0"/>
              <a:pPr/>
              <a:t>20</a:t>
            </a:fld>
            <a:endParaRPr lang="en-US" sz="1000" b="0">
              <a:latin typeface="Arial"/>
              <a:cs typeface="Arial"/>
              <a:sym typeface="Arial"/>
            </a:endParaRPr>
          </a:p>
        </p:txBody>
      </p:sp>
      <p:sp>
        <p:nvSpPr>
          <p:cNvPr id="82" name="Text Placeholder 80"/>
          <p:cNvSpPr>
            <a:spLocks noGrp="1"/>
          </p:cNvSpPr>
          <p:nvPr>
            <p:custDataLst>
              <p:tags r:id="rId19"/>
            </p:custDataLst>
          </p:nvPr>
        </p:nvSpPr>
        <p:spPr bwMode="auto">
          <a:xfrm>
            <a:off x="3445666" y="4363684"/>
            <a:ext cx="314464" cy="160640"/>
          </a:xfrm>
          <a:prstGeom prst="rect">
            <a:avLst/>
          </a:prstGeom>
          <a:noFill/>
          <a:ln w="9525" algn="ctr">
            <a:noFill/>
            <a:miter lim="800000"/>
            <a:headEnd/>
            <a:tailEnd/>
          </a:ln>
          <a:effectLst/>
        </p:spPr>
        <p:txBody>
          <a:bodyPr vert="horz" wrap="none" lIns="25400" tIns="0" rIns="2540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ct val="0"/>
              </a:spcBef>
            </a:pPr>
            <a:fld id="{2C1F7AB3-4852-4331-9BD8-200CFBB7EE7C}" type="datetime'''''''''''1''5''''''''''''.''''''5'''''''''''''''">
              <a:rPr lang="en-US" sz="1000" b="0" smtClean="0"/>
              <a:pPr/>
              <a:t>15.5</a:t>
            </a:fld>
            <a:endParaRPr lang="en-US" sz="1000" b="0">
              <a:latin typeface="Arial"/>
              <a:cs typeface="Arial"/>
              <a:sym typeface="Arial"/>
            </a:endParaRPr>
          </a:p>
        </p:txBody>
      </p:sp>
      <p:sp>
        <p:nvSpPr>
          <p:cNvPr id="80" name="Text Placeholder 78"/>
          <p:cNvSpPr>
            <a:spLocks noGrp="1"/>
          </p:cNvSpPr>
          <p:nvPr>
            <p:custDataLst>
              <p:tags r:id="rId20"/>
            </p:custDataLst>
          </p:nvPr>
        </p:nvSpPr>
        <p:spPr bwMode="auto">
          <a:xfrm>
            <a:off x="3483766" y="4120796"/>
            <a:ext cx="314464" cy="160640"/>
          </a:xfrm>
          <a:prstGeom prst="rect">
            <a:avLst/>
          </a:prstGeom>
          <a:noFill/>
          <a:ln w="9525" algn="ctr">
            <a:noFill/>
            <a:miter lim="800000"/>
            <a:headEnd/>
            <a:tailEnd/>
          </a:ln>
          <a:effectLst/>
        </p:spPr>
        <p:txBody>
          <a:bodyPr vert="horz" wrap="none" lIns="25400" tIns="0" rIns="2540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ct val="0"/>
              </a:spcBef>
            </a:pPr>
            <a:fld id="{377FB345-103A-47BD-B158-1E47B5D73126}" type="datetime'1''5''''''''.''''''8'''''''">
              <a:rPr lang="en-US" sz="1000" b="0" smtClean="0"/>
              <a:pPr/>
              <a:t>15.8</a:t>
            </a:fld>
            <a:endParaRPr lang="en-US" sz="1000" b="0">
              <a:latin typeface="Arial"/>
              <a:cs typeface="Arial"/>
              <a:sym typeface="Arial"/>
            </a:endParaRPr>
          </a:p>
        </p:txBody>
      </p:sp>
      <p:sp>
        <p:nvSpPr>
          <p:cNvPr id="62" name="Text Placeholder 60"/>
          <p:cNvSpPr>
            <a:spLocks noGrp="1"/>
          </p:cNvSpPr>
          <p:nvPr>
            <p:custDataLst>
              <p:tags r:id="rId21"/>
            </p:custDataLst>
          </p:nvPr>
        </p:nvSpPr>
        <p:spPr bwMode="auto">
          <a:xfrm>
            <a:off x="2190315" y="5166959"/>
            <a:ext cx="74389" cy="16064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ctr">
              <a:spcBef>
                <a:spcPct val="0"/>
              </a:spcBef>
            </a:pPr>
            <a:fld id="{02151B52-7E99-432C-8D33-9296EF7F6CFF}" type="datetime'''''''''''''''''''''''''''''''''''5'''''''">
              <a:rPr lang="en-US" sz="1000" b="0" smtClean="0"/>
              <a:pPr/>
              <a:t>5</a:t>
            </a:fld>
            <a:endParaRPr lang="en-US" sz="1000" b="0">
              <a:latin typeface="Arial"/>
              <a:cs typeface="Arial"/>
              <a:sym typeface="Arial"/>
            </a:endParaRPr>
          </a:p>
        </p:txBody>
      </p:sp>
      <p:sp>
        <p:nvSpPr>
          <p:cNvPr id="46" name="Text Placeholder 44"/>
          <p:cNvSpPr>
            <a:spLocks noGrp="1"/>
          </p:cNvSpPr>
          <p:nvPr>
            <p:custDataLst>
              <p:tags r:id="rId22"/>
            </p:custDataLst>
          </p:nvPr>
        </p:nvSpPr>
        <p:spPr bwMode="auto">
          <a:xfrm>
            <a:off x="699901" y="3107042"/>
            <a:ext cx="622165" cy="16064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fld id="{E27E61B4-0E1F-4395-A720-C4A67C4BCB49}" type="datetime'''''''''''''''''''''Zi''mba''''''b''''''w''''''''''''e'''''">
              <a:rPr lang="en-US" sz="1000" b="0" smtClean="0"/>
              <a:pPr/>
              <a:t>Zimbabwe</a:t>
            </a:fld>
            <a:endParaRPr lang="en-US" sz="1000" b="0">
              <a:latin typeface="Arial"/>
              <a:cs typeface="Arial"/>
              <a:sym typeface="Arial"/>
            </a:endParaRPr>
          </a:p>
        </p:txBody>
      </p:sp>
      <p:sp>
        <p:nvSpPr>
          <p:cNvPr id="48" name="Text Placeholder 46"/>
          <p:cNvSpPr>
            <a:spLocks noGrp="1"/>
          </p:cNvSpPr>
          <p:nvPr>
            <p:custDataLst>
              <p:tags r:id="rId23"/>
            </p:custDataLst>
          </p:nvPr>
        </p:nvSpPr>
        <p:spPr bwMode="auto">
          <a:xfrm>
            <a:off x="246803" y="3349930"/>
            <a:ext cx="1075263" cy="16064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fld id="{328249E2-52C5-4D6F-A0F7-29B587F87CB5}" type="datetime'E''q''''u''a''''''''t''o''r''''''ial'' G''u''in''ea'">
              <a:rPr lang="en-US" sz="1000" b="0" smtClean="0"/>
              <a:pPr/>
              <a:t>Equatorial Guinea</a:t>
            </a:fld>
            <a:endParaRPr lang="en-US" sz="1000" b="0">
              <a:latin typeface="Arial"/>
              <a:cs typeface="Arial"/>
              <a:sym typeface="Arial"/>
            </a:endParaRPr>
          </a:p>
        </p:txBody>
      </p:sp>
      <p:sp>
        <p:nvSpPr>
          <p:cNvPr id="50" name="Text Placeholder 48"/>
          <p:cNvSpPr>
            <a:spLocks noGrp="1"/>
          </p:cNvSpPr>
          <p:nvPr>
            <p:custDataLst>
              <p:tags r:id="rId24"/>
            </p:custDataLst>
          </p:nvPr>
        </p:nvSpPr>
        <p:spPr bwMode="auto">
          <a:xfrm>
            <a:off x="551123" y="3592817"/>
            <a:ext cx="770943" cy="16064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fld id="{8C5FBB19-8399-4856-B6B6-6BCDA1271735}" type="datetime'''M''''o''''''''''z''''''''a''''m''''''''''''bi''que'">
              <a:rPr lang="en-US" sz="1000" b="0" smtClean="0"/>
              <a:pPr/>
              <a:t>Mozambique</a:t>
            </a:fld>
            <a:endParaRPr lang="en-US" sz="1000" b="0">
              <a:latin typeface="Arial"/>
              <a:cs typeface="Arial"/>
              <a:sym typeface="Arial"/>
            </a:endParaRPr>
          </a:p>
        </p:txBody>
      </p:sp>
      <p:sp>
        <p:nvSpPr>
          <p:cNvPr id="52" name="Text Placeholder 50"/>
          <p:cNvSpPr>
            <a:spLocks noGrp="1"/>
          </p:cNvSpPr>
          <p:nvPr>
            <p:custDataLst>
              <p:tags r:id="rId25"/>
            </p:custDataLst>
          </p:nvPr>
        </p:nvSpPr>
        <p:spPr bwMode="auto">
          <a:xfrm>
            <a:off x="919689" y="3835705"/>
            <a:ext cx="402378" cy="16064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fld id="{237B1535-F173-47F8-B828-1D46552F5CB1}" type="datetime'''''G''''''''''''''''''''''''''''a''''b''''''''''on'''''">
              <a:rPr lang="en-US" sz="1000" b="0" smtClean="0"/>
              <a:pPr/>
              <a:t>Gabon</a:t>
            </a:fld>
            <a:endParaRPr lang="en-US" sz="1000" b="0">
              <a:latin typeface="Arial"/>
              <a:cs typeface="Arial"/>
              <a:sym typeface="Arial"/>
            </a:endParaRPr>
          </a:p>
        </p:txBody>
      </p:sp>
      <p:sp>
        <p:nvSpPr>
          <p:cNvPr id="54" name="Text Placeholder 52"/>
          <p:cNvSpPr>
            <a:spLocks noGrp="1"/>
          </p:cNvSpPr>
          <p:nvPr>
            <p:custDataLst>
              <p:tags r:id="rId26"/>
            </p:custDataLst>
          </p:nvPr>
        </p:nvSpPr>
        <p:spPr bwMode="auto">
          <a:xfrm>
            <a:off x="806415" y="4078592"/>
            <a:ext cx="515652" cy="16064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fld id="{411AB5E2-9AB9-4B53-8C09-99105440C205}" type="datetime'P''''''''''''ak''i''''''st''''''''''''''''a''n'''''">
              <a:rPr lang="en-US" sz="1000" b="0" smtClean="0"/>
              <a:pPr/>
              <a:t>Pakistan</a:t>
            </a:fld>
            <a:endParaRPr lang="en-US" sz="1000" b="0">
              <a:latin typeface="Arial"/>
              <a:cs typeface="Arial"/>
              <a:sym typeface="Arial"/>
            </a:endParaRPr>
          </a:p>
        </p:txBody>
      </p:sp>
      <p:sp>
        <p:nvSpPr>
          <p:cNvPr id="56" name="Text Placeholder 54"/>
          <p:cNvSpPr>
            <a:spLocks noGrp="1"/>
          </p:cNvSpPr>
          <p:nvPr>
            <p:custDataLst>
              <p:tags r:id="rId27"/>
            </p:custDataLst>
          </p:nvPr>
        </p:nvSpPr>
        <p:spPr bwMode="auto">
          <a:xfrm>
            <a:off x="740477" y="4321480"/>
            <a:ext cx="581589" cy="16064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fld id="{9FCD8D73-64B1-46AA-96C7-EAA3C821F44F}" type="datetime'''Ind''''''o''''''''''''n''''''''e''s''''i''''a'''''''">
              <a:rPr lang="en-US" sz="1000" b="0" smtClean="0"/>
              <a:pPr/>
              <a:t>Indonesia</a:t>
            </a:fld>
            <a:endParaRPr lang="en-US" sz="1000" b="0">
              <a:latin typeface="Arial"/>
              <a:cs typeface="Arial"/>
              <a:sym typeface="Arial"/>
            </a:endParaRPr>
          </a:p>
        </p:txBody>
      </p:sp>
      <p:sp>
        <p:nvSpPr>
          <p:cNvPr id="58" name="Text Placeholder 56"/>
          <p:cNvSpPr>
            <a:spLocks noGrp="1"/>
          </p:cNvSpPr>
          <p:nvPr>
            <p:custDataLst>
              <p:tags r:id="rId28"/>
            </p:custDataLst>
          </p:nvPr>
        </p:nvSpPr>
        <p:spPr bwMode="auto">
          <a:xfrm>
            <a:off x="693139" y="4564367"/>
            <a:ext cx="628927" cy="16064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fld id="{DFFCBF81-76DD-4013-83DB-79AE2AB604A8}" type="datetime'Ma''u''''''''''r''''''it''''''''a''''''''''''ni''a'">
              <a:rPr lang="en-US" sz="1000" b="0" smtClean="0"/>
              <a:pPr/>
              <a:t>Mauritania</a:t>
            </a:fld>
            <a:endParaRPr lang="en-US" sz="1000" b="0">
              <a:latin typeface="Arial"/>
              <a:cs typeface="Arial"/>
              <a:sym typeface="Arial"/>
            </a:endParaRPr>
          </a:p>
        </p:txBody>
      </p:sp>
      <p:sp>
        <p:nvSpPr>
          <p:cNvPr id="60" name="Text Placeholder 58"/>
          <p:cNvSpPr>
            <a:spLocks noGrp="1"/>
          </p:cNvSpPr>
          <p:nvPr>
            <p:custDataLst>
              <p:tags r:id="rId29"/>
            </p:custDataLst>
          </p:nvPr>
        </p:nvSpPr>
        <p:spPr bwMode="auto">
          <a:xfrm>
            <a:off x="732025" y="4807255"/>
            <a:ext cx="590042" cy="16064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r">
              <a:spcBef>
                <a:spcPct val="0"/>
              </a:spcBef>
            </a:pPr>
            <a:fld id="{A6FA11CD-58FA-4570-926E-261D3DB81F6D}" type="datetime'''B''''o''''''''t''''''''''''''''''s''w''a''''n''''''a'''''">
              <a:rPr lang="en-US" sz="1000" b="0" smtClean="0"/>
              <a:pPr/>
              <a:t>Botswana</a:t>
            </a:fld>
            <a:endParaRPr lang="en-US" sz="1000" b="0">
              <a:latin typeface="Arial"/>
              <a:cs typeface="Arial"/>
              <a:sym typeface="Arial"/>
            </a:endParaRPr>
          </a:p>
        </p:txBody>
      </p:sp>
      <p:sp>
        <p:nvSpPr>
          <p:cNvPr id="86" name="Text Placeholder 84"/>
          <p:cNvSpPr>
            <a:spLocks noGrp="1"/>
          </p:cNvSpPr>
          <p:nvPr>
            <p:custDataLst>
              <p:tags r:id="rId30"/>
            </p:custDataLst>
          </p:nvPr>
        </p:nvSpPr>
        <p:spPr bwMode="auto">
          <a:xfrm>
            <a:off x="3398041" y="4849459"/>
            <a:ext cx="314464" cy="160640"/>
          </a:xfrm>
          <a:prstGeom prst="rect">
            <a:avLst/>
          </a:prstGeom>
          <a:noFill/>
          <a:ln w="9525" algn="ctr">
            <a:noFill/>
            <a:miter lim="800000"/>
            <a:headEnd/>
            <a:tailEnd/>
          </a:ln>
          <a:effectLst/>
        </p:spPr>
        <p:txBody>
          <a:bodyPr vert="horz" wrap="none" lIns="25400" tIns="0" rIns="2540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ct val="0"/>
              </a:spcBef>
            </a:pPr>
            <a:fld id="{CA8464A7-D7EB-4958-822F-17F2E6C59E64}" type="datetime'''''''''''1''''''5''''.1'''''''''''''''''''''''''''''">
              <a:rPr lang="en-US" sz="1000" b="0" smtClean="0"/>
              <a:pPr/>
              <a:t>15.1</a:t>
            </a:fld>
            <a:endParaRPr lang="en-US" sz="1000" b="0">
              <a:latin typeface="Arial"/>
              <a:cs typeface="Arial"/>
              <a:sym typeface="Arial"/>
            </a:endParaRPr>
          </a:p>
        </p:txBody>
      </p:sp>
      <p:sp>
        <p:nvSpPr>
          <p:cNvPr id="66" name="Text Placeholder 64"/>
          <p:cNvSpPr>
            <a:spLocks noGrp="1"/>
          </p:cNvSpPr>
          <p:nvPr>
            <p:custDataLst>
              <p:tags r:id="rId31"/>
            </p:custDataLst>
          </p:nvPr>
        </p:nvSpPr>
        <p:spPr bwMode="auto">
          <a:xfrm>
            <a:off x="3750466" y="2420584"/>
            <a:ext cx="314464" cy="160640"/>
          </a:xfrm>
          <a:prstGeom prst="rect">
            <a:avLst/>
          </a:prstGeom>
          <a:noFill/>
          <a:ln w="9525" algn="ctr">
            <a:noFill/>
            <a:miter lim="800000"/>
            <a:headEnd/>
            <a:tailEnd/>
          </a:ln>
          <a:effectLst/>
        </p:spPr>
        <p:txBody>
          <a:bodyPr vert="horz" wrap="none" lIns="25400" tIns="0" rIns="2540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ct val="0"/>
              </a:spcBef>
            </a:pPr>
            <a:fld id="{E010C907-8616-4605-8EA7-EDDC7CF8EB44}" type="datetime'''''1''''''''''''''''''8''.''''''''''''''''''1'''''''''''">
              <a:rPr lang="en-US" sz="1000" b="0" smtClean="0"/>
              <a:pPr/>
              <a:t>18.1</a:t>
            </a:fld>
            <a:endParaRPr lang="en-US" sz="1000" b="0" dirty="0">
              <a:latin typeface="Arial"/>
              <a:cs typeface="Arial"/>
              <a:sym typeface="Arial"/>
            </a:endParaRPr>
          </a:p>
        </p:txBody>
      </p:sp>
      <p:sp>
        <p:nvSpPr>
          <p:cNvPr id="68" name="Text Placeholder 66"/>
          <p:cNvSpPr>
            <a:spLocks noGrp="1"/>
          </p:cNvSpPr>
          <p:nvPr>
            <p:custDataLst>
              <p:tags r:id="rId32"/>
            </p:custDataLst>
          </p:nvPr>
        </p:nvSpPr>
        <p:spPr bwMode="auto">
          <a:xfrm>
            <a:off x="3588541" y="2663471"/>
            <a:ext cx="314464" cy="160640"/>
          </a:xfrm>
          <a:prstGeom prst="rect">
            <a:avLst/>
          </a:prstGeom>
          <a:noFill/>
          <a:ln w="9525" algn="ctr">
            <a:noFill/>
            <a:miter lim="800000"/>
            <a:headEnd/>
            <a:tailEnd/>
          </a:ln>
          <a:effectLst/>
        </p:spPr>
        <p:txBody>
          <a:bodyPr vert="horz" wrap="none" lIns="25400" tIns="0" rIns="2540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ct val="0"/>
              </a:spcBef>
            </a:pPr>
            <a:fld id="{B786334E-94CA-4507-8570-E6C680E2C089}" type="datetime'1''6''''''''''''''''''''''''.''7'''''''''''''''">
              <a:rPr lang="en-US" sz="1000" b="0" smtClean="0"/>
              <a:pPr/>
              <a:t>16.7</a:t>
            </a:fld>
            <a:endParaRPr lang="en-US" sz="1000" b="0">
              <a:latin typeface="Arial"/>
              <a:cs typeface="Arial"/>
              <a:sym typeface="Arial"/>
            </a:endParaRPr>
          </a:p>
        </p:txBody>
      </p:sp>
      <p:sp>
        <p:nvSpPr>
          <p:cNvPr id="70" name="Text Placeholder 68"/>
          <p:cNvSpPr>
            <a:spLocks noGrp="1"/>
          </p:cNvSpPr>
          <p:nvPr>
            <p:custDataLst>
              <p:tags r:id="rId33"/>
            </p:custDataLst>
          </p:nvPr>
        </p:nvSpPr>
        <p:spPr bwMode="auto">
          <a:xfrm>
            <a:off x="3588541" y="2906359"/>
            <a:ext cx="314464" cy="160640"/>
          </a:xfrm>
          <a:prstGeom prst="rect">
            <a:avLst/>
          </a:prstGeom>
          <a:noFill/>
          <a:ln w="9525" algn="ctr">
            <a:noFill/>
            <a:miter lim="800000"/>
            <a:headEnd/>
            <a:tailEnd/>
          </a:ln>
          <a:effectLst/>
        </p:spPr>
        <p:txBody>
          <a:bodyPr vert="horz" wrap="none" lIns="25400" tIns="0" rIns="2540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ct val="0"/>
              </a:spcBef>
            </a:pPr>
            <a:fld id="{ED260709-BC40-42B6-BAAF-076071B8B639}" type="datetime'1''''''''''6''''.''''''''''''''''''''''''''''''''7'''''''''">
              <a:rPr lang="en-US" sz="1000" b="0" smtClean="0"/>
              <a:pPr/>
              <a:t>16.7</a:t>
            </a:fld>
            <a:endParaRPr lang="en-US" sz="1000" b="0">
              <a:latin typeface="Arial"/>
              <a:cs typeface="Arial"/>
              <a:sym typeface="Arial"/>
            </a:endParaRPr>
          </a:p>
        </p:txBody>
      </p:sp>
      <p:sp>
        <p:nvSpPr>
          <p:cNvPr id="72" name="Text Placeholder 70"/>
          <p:cNvSpPr>
            <a:spLocks noGrp="1"/>
          </p:cNvSpPr>
          <p:nvPr>
            <p:custDataLst>
              <p:tags r:id="rId34"/>
            </p:custDataLst>
          </p:nvPr>
        </p:nvSpPr>
        <p:spPr bwMode="auto">
          <a:xfrm>
            <a:off x="3569491" y="3149246"/>
            <a:ext cx="314464" cy="160640"/>
          </a:xfrm>
          <a:prstGeom prst="rect">
            <a:avLst/>
          </a:prstGeom>
          <a:noFill/>
          <a:ln w="9525" algn="ctr">
            <a:noFill/>
            <a:miter lim="800000"/>
            <a:headEnd/>
            <a:tailEnd/>
          </a:ln>
          <a:effectLst/>
        </p:spPr>
        <p:txBody>
          <a:bodyPr vert="horz" wrap="none" lIns="25400" tIns="0" rIns="2540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ct val="0"/>
              </a:spcBef>
            </a:pPr>
            <a:fld id="{74AF5F7D-6F38-4530-B317-9C6598005824}" type="datetime'1''''''''''''''''6''.''''''''''6'''''">
              <a:rPr lang="en-US" sz="1000" b="0" smtClean="0"/>
              <a:pPr/>
              <a:t>16.6</a:t>
            </a:fld>
            <a:endParaRPr lang="en-US" sz="1000" b="0">
              <a:latin typeface="Arial"/>
              <a:cs typeface="Arial"/>
              <a:sym typeface="Arial"/>
            </a:endParaRPr>
          </a:p>
        </p:txBody>
      </p:sp>
      <p:sp>
        <p:nvSpPr>
          <p:cNvPr id="74" name="Text Placeholder 72"/>
          <p:cNvSpPr>
            <a:spLocks noGrp="1"/>
          </p:cNvSpPr>
          <p:nvPr>
            <p:custDataLst>
              <p:tags r:id="rId35"/>
            </p:custDataLst>
          </p:nvPr>
        </p:nvSpPr>
        <p:spPr bwMode="auto">
          <a:xfrm>
            <a:off x="3559966" y="3392134"/>
            <a:ext cx="314464" cy="160640"/>
          </a:xfrm>
          <a:prstGeom prst="rect">
            <a:avLst/>
          </a:prstGeom>
          <a:noFill/>
          <a:ln w="9525" algn="ctr">
            <a:noFill/>
            <a:miter lim="800000"/>
            <a:headEnd/>
            <a:tailEnd/>
          </a:ln>
          <a:effectLst/>
        </p:spPr>
        <p:txBody>
          <a:bodyPr vert="horz" wrap="none" lIns="25400" tIns="0" rIns="25400" bIns="0" numCol="1" anchor="ctr" anchorCtr="0" compatLnSpc="1">
            <a:prstTxWarp prst="textNoShape">
              <a:avLst/>
            </a:prstTxWarp>
            <a:noAutofit/>
          </a:bodyPr>
          <a:lstStyle>
            <a:lvl1pPr algn="l" defTabSz="888907" rtl="0" eaLnBrk="1" fontAlgn="base" hangingPunct="1">
              <a:spcBef>
                <a:spcPct val="20000"/>
              </a:spcBef>
              <a:spcAft>
                <a:spcPct val="0"/>
              </a:spcAft>
              <a:defRPr sz="1600" b="1">
                <a:solidFill>
                  <a:schemeClr val="tx1"/>
                </a:solidFill>
                <a:latin typeface="+mn-lt"/>
                <a:ea typeface="+mn-ea"/>
                <a:cs typeface="+mn-cs"/>
              </a:defRPr>
            </a:lvl1pPr>
            <a:lvl2pPr marL="444453"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8907" indent="-222227"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123" indent="-226989"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453" indent="-220640" algn="l" defTabSz="888907"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605"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58"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910"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62" indent="-220640" algn="l" defTabSz="888907"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ct val="0"/>
              </a:spcBef>
            </a:pPr>
            <a:fld id="{D045F15F-67CA-42B1-AE0F-5DB3F498036E}" type="datetime'''''''''''''''1''''''''''''''''6.''''''5'''''''''''''">
              <a:rPr lang="en-US" sz="1000" b="0" smtClean="0"/>
              <a:pPr/>
              <a:t>16.5</a:t>
            </a:fld>
            <a:endParaRPr lang="en-US" sz="1000" b="0">
              <a:latin typeface="Arial"/>
              <a:cs typeface="Arial"/>
              <a:sym typeface="Arial"/>
            </a:endParaRPr>
          </a:p>
        </p:txBody>
      </p:sp>
      <p:sp>
        <p:nvSpPr>
          <p:cNvPr id="38" name="ColumnHeader"/>
          <p:cNvSpPr>
            <a:spLocks noChangeArrowheads="1"/>
          </p:cNvSpPr>
          <p:nvPr>
            <p:custDataLst>
              <p:tags r:id="rId36"/>
            </p:custDataLst>
          </p:nvPr>
        </p:nvSpPr>
        <p:spPr bwMode="gray">
          <a:xfrm>
            <a:off x="4916756" y="1014993"/>
            <a:ext cx="3962400" cy="738664"/>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800" b="1" dirty="0" smtClean="0">
                <a:solidFill>
                  <a:srgbClr val="000000"/>
                </a:solidFill>
                <a:latin typeface="Arial" pitchFamily="34" charset="0"/>
                <a:cs typeface="Arial" pitchFamily="34" charset="0"/>
              </a:rPr>
              <a:t>Preterm birth is the leading cause of neonatal deaths in Malawi</a:t>
            </a:r>
            <a:endParaRPr lang="en-US" sz="1800" b="1" dirty="0">
              <a:solidFill>
                <a:srgbClr val="000000"/>
              </a:solidFill>
              <a:latin typeface="Arial" pitchFamily="34" charset="0"/>
              <a:cs typeface="Arial" pitchFamily="34" charset="0"/>
            </a:endParaRPr>
          </a:p>
        </p:txBody>
      </p:sp>
      <p:graphicFrame>
        <p:nvGraphicFramePr>
          <p:cNvPr id="43" name="Chart 42"/>
          <p:cNvGraphicFramePr>
            <a:graphicFrameLocks/>
          </p:cNvGraphicFramePr>
          <p:nvPr>
            <p:extLst>
              <p:ext uri="{D42A27DB-BD31-4B8C-83A1-F6EECF244321}">
                <p14:modId xmlns:p14="http://schemas.microsoft.com/office/powerpoint/2010/main" val="2504225036"/>
              </p:ext>
            </p:extLst>
          </p:nvPr>
        </p:nvGraphicFramePr>
        <p:xfrm>
          <a:off x="4392881" y="2193738"/>
          <a:ext cx="5010150" cy="3119438"/>
        </p:xfrm>
        <a:graphic>
          <a:graphicData uri="http://schemas.openxmlformats.org/drawingml/2006/chart">
            <c:chart xmlns:c="http://schemas.openxmlformats.org/drawingml/2006/chart" xmlns:r="http://schemas.openxmlformats.org/officeDocument/2006/relationships" r:id="rId43"/>
          </a:graphicData>
        </a:graphic>
      </p:graphicFrame>
      <p:sp>
        <p:nvSpPr>
          <p:cNvPr id="3" name="Oval 2"/>
          <p:cNvSpPr/>
          <p:nvPr/>
        </p:nvSpPr>
        <p:spPr bwMode="auto">
          <a:xfrm>
            <a:off x="7611878" y="2140635"/>
            <a:ext cx="1403167" cy="76572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smtClean="0">
              <a:solidFill>
                <a:schemeClr val="tx1"/>
              </a:solidFill>
              <a:effectLst/>
              <a:latin typeface="+mn-lt"/>
              <a:cs typeface="+mn-cs"/>
            </a:endParaRPr>
          </a:p>
        </p:txBody>
      </p:sp>
    </p:spTree>
    <p:extLst>
      <p:ext uri="{BB962C8B-B14F-4D97-AF65-F5344CB8AC3E}">
        <p14:creationId xmlns:p14="http://schemas.microsoft.com/office/powerpoint/2010/main" val="1741507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90" y="304707"/>
            <a:ext cx="8689189" cy="1200903"/>
          </a:xfrm>
        </p:spPr>
        <p:txBody>
          <a:bodyPr/>
          <a:lstStyle/>
          <a:p>
            <a:r>
              <a:rPr lang="en-US" dirty="0" smtClean="0"/>
              <a:t>Malawi has already taken a stand on preterm birth, and wants to accelerate progress</a:t>
            </a:r>
            <a:endParaRPr lang="en-US" dirty="0"/>
          </a:p>
        </p:txBody>
      </p:sp>
      <p:sp>
        <p:nvSpPr>
          <p:cNvPr id="5" name="TextColumnContent"/>
          <p:cNvSpPr>
            <a:spLocks noChangeArrowheads="1"/>
          </p:cNvSpPr>
          <p:nvPr/>
        </p:nvSpPr>
        <p:spPr bwMode="gray">
          <a:xfrm>
            <a:off x="5640388" y="1638590"/>
            <a:ext cx="3962400" cy="3597275"/>
          </a:xfrm>
          <a:prstGeom prst="rect">
            <a:avLst/>
          </a:prstGeom>
          <a:noFill/>
          <a:ln w="9525" algn="ctr">
            <a:noFill/>
            <a:miter lim="800000"/>
            <a:headEnd/>
            <a:tailEnd/>
          </a:ln>
          <a:effectLst/>
        </p:spPr>
        <p:txBody>
          <a:bodyPr tIns="91440" bIns="91440"/>
          <a:lstStyle/>
          <a:p>
            <a:pPr marL="285750" lvl="1" indent="-171450" algn="l">
              <a:buClr>
                <a:schemeClr val="tx2"/>
              </a:buClr>
              <a:buFontTx/>
              <a:buChar char="•"/>
            </a:pPr>
            <a:r>
              <a:rPr lang="en-US" sz="1800" dirty="0"/>
              <a:t>More than 70 participants from 30 </a:t>
            </a:r>
            <a:r>
              <a:rPr lang="en-US" sz="1800" dirty="0" smtClean="0"/>
              <a:t>countries</a:t>
            </a:r>
          </a:p>
          <a:p>
            <a:pPr marL="285750" lvl="1" indent="-171450" algn="l">
              <a:buClr>
                <a:schemeClr val="tx2"/>
              </a:buClr>
              <a:buFontTx/>
              <a:buChar char="•"/>
            </a:pPr>
            <a:endParaRPr lang="en-US" sz="1600" i="1" dirty="0" smtClean="0">
              <a:solidFill>
                <a:srgbClr val="000000"/>
              </a:solidFill>
              <a:latin typeface="Arial" pitchFamily="34" charset="0"/>
              <a:cs typeface="Arial" pitchFamily="34" charset="0"/>
            </a:endParaRPr>
          </a:p>
          <a:p>
            <a:pPr marL="285750" lvl="1" indent="-171450" algn="l">
              <a:buClr>
                <a:schemeClr val="tx2"/>
              </a:buClr>
              <a:buFontTx/>
              <a:buChar char="•"/>
            </a:pPr>
            <a:r>
              <a:rPr lang="en-US" sz="1800" dirty="0" smtClean="0">
                <a:solidFill>
                  <a:srgbClr val="000000"/>
                </a:solidFill>
                <a:latin typeface="Arial" pitchFamily="34" charset="0"/>
                <a:cs typeface="Arial" pitchFamily="34" charset="0"/>
              </a:rPr>
              <a:t>Key speakers at the event included:</a:t>
            </a:r>
          </a:p>
          <a:p>
            <a:pPr marL="742902" lvl="2" indent="-171450" algn="l">
              <a:buClr>
                <a:schemeClr val="tx2"/>
              </a:buClr>
              <a:buFontTx/>
              <a:buChar char="•"/>
            </a:pPr>
            <a:r>
              <a:rPr lang="en-US" sz="1800" dirty="0" smtClean="0">
                <a:solidFill>
                  <a:srgbClr val="000000"/>
                </a:solidFill>
                <a:latin typeface="Arial" pitchFamily="34" charset="0"/>
                <a:cs typeface="Arial" pitchFamily="34" charset="0"/>
              </a:rPr>
              <a:t>Professor Chen Zhu, Minister of Health of China </a:t>
            </a:r>
          </a:p>
          <a:p>
            <a:pPr marL="742902" lvl="2" indent="-171450" algn="l">
              <a:buClr>
                <a:schemeClr val="tx2"/>
              </a:buClr>
              <a:buFontTx/>
              <a:buChar char="•"/>
            </a:pPr>
            <a:r>
              <a:rPr lang="en-US" sz="1800" dirty="0" smtClean="0">
                <a:solidFill>
                  <a:srgbClr val="000000"/>
                </a:solidFill>
                <a:latin typeface="Arial" pitchFamily="34" charset="0"/>
                <a:cs typeface="Arial" pitchFamily="34" charset="0"/>
              </a:rPr>
              <a:t>Dr. Charles </a:t>
            </a:r>
            <a:r>
              <a:rPr lang="en-US" sz="1800" dirty="0" err="1" smtClean="0">
                <a:solidFill>
                  <a:srgbClr val="000000"/>
                </a:solidFill>
                <a:latin typeface="Arial" pitchFamily="34" charset="0"/>
                <a:cs typeface="Arial" pitchFamily="34" charset="0"/>
              </a:rPr>
              <a:t>Mwansambo</a:t>
            </a:r>
            <a:r>
              <a:rPr lang="en-US" sz="1800" dirty="0" smtClean="0">
                <a:solidFill>
                  <a:srgbClr val="000000"/>
                </a:solidFill>
                <a:latin typeface="Arial" pitchFamily="34" charset="0"/>
                <a:cs typeface="Arial" pitchFamily="34" charset="0"/>
              </a:rPr>
              <a:t>, Principal Secretary of the Ministry of Health of Malawi</a:t>
            </a:r>
          </a:p>
          <a:p>
            <a:pPr marL="742902" lvl="2" indent="-171450" algn="l">
              <a:buClr>
                <a:schemeClr val="tx2"/>
              </a:buClr>
              <a:buFontTx/>
              <a:buChar char="•"/>
            </a:pPr>
            <a:r>
              <a:rPr lang="en-US" sz="1800" dirty="0"/>
              <a:t>Dr. Joy Lawn, Director of Global Evidence and Policy at Saving Newborn </a:t>
            </a:r>
            <a:r>
              <a:rPr lang="en-US" sz="1800" dirty="0" smtClean="0"/>
              <a:t>Lives, Save the Children </a:t>
            </a:r>
            <a:r>
              <a:rPr lang="en-US" sz="1800" dirty="0"/>
              <a:t>and a co-editor of the Born Too Soon </a:t>
            </a:r>
            <a:r>
              <a:rPr lang="en-US" sz="1800" dirty="0" smtClean="0"/>
              <a:t>report</a:t>
            </a:r>
            <a:endParaRPr lang="en-US" sz="1800" dirty="0" smtClean="0">
              <a:solidFill>
                <a:srgbClr val="000000"/>
              </a:solidFill>
              <a:latin typeface="Arial" pitchFamily="34" charset="0"/>
              <a:cs typeface="Arial" pitchFamily="34" charset="0"/>
            </a:endParaRPr>
          </a:p>
          <a:p>
            <a:pPr marL="571500" lvl="2" indent="-171450" algn="l">
              <a:buClr>
                <a:schemeClr val="tx2"/>
              </a:buClr>
              <a:buFont typeface="Arial" charset="0"/>
              <a:buChar char="–"/>
            </a:pPr>
            <a:endParaRPr lang="en-US" sz="1600" dirty="0">
              <a:solidFill>
                <a:srgbClr val="000000"/>
              </a:solidFill>
              <a:latin typeface="Arial" pitchFamily="34" charset="0"/>
              <a:cs typeface="Arial" pitchFamily="34" charset="0"/>
            </a:endParaRPr>
          </a:p>
        </p:txBody>
      </p:sp>
      <p:sp>
        <p:nvSpPr>
          <p:cNvPr id="6" name="ColumnHeader"/>
          <p:cNvSpPr>
            <a:spLocks noChangeArrowheads="1"/>
          </p:cNvSpPr>
          <p:nvPr/>
        </p:nvSpPr>
        <p:spPr bwMode="gray">
          <a:xfrm>
            <a:off x="517390" y="1238480"/>
            <a:ext cx="3962400" cy="738664"/>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800" b="1" dirty="0" smtClean="0">
                <a:solidFill>
                  <a:srgbClr val="000000"/>
                </a:solidFill>
                <a:latin typeface="Arial" pitchFamily="34" charset="0"/>
                <a:cs typeface="Arial" pitchFamily="34" charset="0"/>
              </a:rPr>
              <a:t>World Health Assembly breakfast for Born Too Soon</a:t>
            </a:r>
            <a:endParaRPr lang="en-US" sz="1800" b="1" dirty="0">
              <a:solidFill>
                <a:srgbClr val="000000"/>
              </a:solidFill>
              <a:latin typeface="Arial" pitchFamily="34" charset="0"/>
              <a:cs typeface="Arial" pitchFamily="34" charset="0"/>
            </a:endParaRPr>
          </a:p>
        </p:txBody>
      </p:sp>
      <p:pic>
        <p:nvPicPr>
          <p:cNvPr id="645122" name="Picture 2" descr="https://lh4.googleusercontent.com/-VI7p6C-ibHs/T7zY4hcNmHI/AAAAAAAADTs/aVQ91jOi1dc/s720/IMG_1605.JPG"/>
          <p:cNvPicPr>
            <a:picLocks noChangeAspect="1" noChangeArrowheads="1"/>
          </p:cNvPicPr>
          <p:nvPr/>
        </p:nvPicPr>
        <p:blipFill>
          <a:blip r:embed="rId2" cstate="print"/>
          <a:srcRect l="30380" t="25426" r="16662" b="17954"/>
          <a:stretch>
            <a:fillRect/>
          </a:stretch>
        </p:blipFill>
        <p:spPr bwMode="auto">
          <a:xfrm>
            <a:off x="517390" y="2281400"/>
            <a:ext cx="3631842" cy="2588653"/>
          </a:xfrm>
          <a:prstGeom prst="rect">
            <a:avLst/>
          </a:prstGeom>
          <a:noFill/>
          <a:ln>
            <a:solidFill>
              <a:schemeClr val="tx1"/>
            </a:solidFill>
          </a:ln>
        </p:spPr>
      </p:pic>
      <p:sp>
        <p:nvSpPr>
          <p:cNvPr id="3" name="Rectangle 2"/>
          <p:cNvSpPr/>
          <p:nvPr/>
        </p:nvSpPr>
        <p:spPr>
          <a:xfrm>
            <a:off x="217139" y="5361473"/>
            <a:ext cx="4800600" cy="830997"/>
          </a:xfrm>
          <a:prstGeom prst="rect">
            <a:avLst/>
          </a:prstGeom>
        </p:spPr>
        <p:txBody>
          <a:bodyPr>
            <a:spAutoFit/>
          </a:bodyPr>
          <a:lstStyle/>
          <a:p>
            <a:pPr algn="l">
              <a:buClr>
                <a:srgbClr val="177B57"/>
              </a:buClr>
              <a:buSzPct val="100000"/>
              <a:buFont typeface=""/>
            </a:pPr>
            <a:r>
              <a:rPr lang="en-US" sz="1600" b="1" dirty="0" err="1" smtClean="0">
                <a:solidFill>
                  <a:srgbClr val="000000"/>
                </a:solidFill>
                <a:latin typeface="Arial" pitchFamily="34" charset="0"/>
                <a:cs typeface="Arial" pitchFamily="34" charset="0"/>
              </a:rPr>
              <a:t>Dr</a:t>
            </a:r>
            <a:r>
              <a:rPr lang="en-US" sz="1600" b="1" dirty="0" smtClean="0">
                <a:solidFill>
                  <a:srgbClr val="000000"/>
                </a:solidFill>
                <a:latin typeface="Arial" pitchFamily="34" charset="0"/>
                <a:cs typeface="Arial" pitchFamily="34" charset="0"/>
              </a:rPr>
              <a:t> Charles </a:t>
            </a:r>
            <a:r>
              <a:rPr lang="en-US" sz="1600" b="1" dirty="0" err="1" smtClean="0">
                <a:solidFill>
                  <a:srgbClr val="000000"/>
                </a:solidFill>
                <a:latin typeface="Arial" pitchFamily="34" charset="0"/>
                <a:cs typeface="Arial" pitchFamily="34" charset="0"/>
              </a:rPr>
              <a:t>Mwansambo</a:t>
            </a:r>
            <a:r>
              <a:rPr lang="en-US" sz="1600" b="1" dirty="0" smtClean="0">
                <a:solidFill>
                  <a:srgbClr val="000000"/>
                </a:solidFill>
                <a:latin typeface="Arial" pitchFamily="34" charset="0"/>
                <a:cs typeface="Arial" pitchFamily="34" charset="0"/>
              </a:rPr>
              <a:t>, Principal Secretary for Health and long term champion of newborn care in </a:t>
            </a:r>
            <a:r>
              <a:rPr lang="en-US" sz="1600" b="1" dirty="0">
                <a:solidFill>
                  <a:srgbClr val="000000"/>
                </a:solidFill>
                <a:latin typeface="Arial" pitchFamily="34" charset="0"/>
                <a:cs typeface="Arial" pitchFamily="34" charset="0"/>
              </a:rPr>
              <a:t>M</a:t>
            </a:r>
            <a:r>
              <a:rPr lang="en-US" sz="1600" b="1" dirty="0" smtClean="0">
                <a:solidFill>
                  <a:srgbClr val="000000"/>
                </a:solidFill>
                <a:latin typeface="Arial" pitchFamily="34" charset="0"/>
                <a:cs typeface="Arial" pitchFamily="34" charset="0"/>
              </a:rPr>
              <a:t>alawi</a:t>
            </a:r>
            <a:endParaRPr lang="en-US" sz="1600" b="1" dirty="0">
              <a:solidFill>
                <a:srgbClr val="000000"/>
              </a:solidFill>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01" y="245402"/>
            <a:ext cx="8689189" cy="1200903"/>
          </a:xfrm>
        </p:spPr>
        <p:txBody>
          <a:bodyPr/>
          <a:lstStyle/>
          <a:p>
            <a:r>
              <a:rPr lang="en-US" dirty="0" smtClean="0"/>
              <a:t>Malawi has already played a leadership role especially for Kangaroo Mother Care</a:t>
            </a:r>
            <a:endParaRPr lang="en-US" dirty="0"/>
          </a:p>
        </p:txBody>
      </p:sp>
      <p:sp>
        <p:nvSpPr>
          <p:cNvPr id="4" name="ColumnHeader"/>
          <p:cNvSpPr>
            <a:spLocks noChangeArrowheads="1"/>
          </p:cNvSpPr>
          <p:nvPr/>
        </p:nvSpPr>
        <p:spPr bwMode="gray">
          <a:xfrm>
            <a:off x="457199" y="1183710"/>
            <a:ext cx="4101911" cy="461665"/>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800" b="1" dirty="0" smtClean="0">
                <a:solidFill>
                  <a:srgbClr val="000000"/>
                </a:solidFill>
                <a:latin typeface="Arial" pitchFamily="34" charset="0"/>
                <a:cs typeface="Arial" pitchFamily="34" charset="0"/>
              </a:rPr>
              <a:t>Status of national scale up</a:t>
            </a:r>
            <a:endParaRPr lang="en-US" sz="1800" b="1" dirty="0">
              <a:solidFill>
                <a:srgbClr val="000000"/>
              </a:solidFill>
              <a:latin typeface="Arial" pitchFamily="34" charset="0"/>
              <a:cs typeface="Arial" pitchFamily="34" charset="0"/>
            </a:endParaRPr>
          </a:p>
        </p:txBody>
      </p:sp>
      <p:sp>
        <p:nvSpPr>
          <p:cNvPr id="5" name="TextColumnContent"/>
          <p:cNvSpPr>
            <a:spLocks noChangeArrowheads="1"/>
          </p:cNvSpPr>
          <p:nvPr/>
        </p:nvSpPr>
        <p:spPr bwMode="gray">
          <a:xfrm>
            <a:off x="457200" y="1777089"/>
            <a:ext cx="3962400" cy="3597275"/>
          </a:xfrm>
          <a:prstGeom prst="rect">
            <a:avLst/>
          </a:prstGeom>
          <a:noFill/>
          <a:ln w="9525" algn="ctr">
            <a:noFill/>
            <a:miter lim="800000"/>
            <a:headEnd/>
            <a:tailEnd/>
          </a:ln>
          <a:effectLst/>
        </p:spPr>
        <p:txBody>
          <a:bodyPr tIns="91440" bIns="91440"/>
          <a:lstStyle/>
          <a:p>
            <a:pPr marL="285750" lvl="1" indent="-171450" algn="l">
              <a:buClr>
                <a:schemeClr val="tx2"/>
              </a:buClr>
              <a:buFontTx/>
              <a:buChar char="•"/>
            </a:pPr>
            <a:r>
              <a:rPr lang="en-US" sz="1800" dirty="0" smtClean="0">
                <a:solidFill>
                  <a:srgbClr val="000000"/>
                </a:solidFill>
                <a:latin typeface="Arial" pitchFamily="34" charset="0"/>
                <a:cs typeface="Arial" pitchFamily="34" charset="0"/>
              </a:rPr>
              <a:t>KMC unit established in </a:t>
            </a:r>
            <a:r>
              <a:rPr lang="en-US" sz="1800" dirty="0" err="1" smtClean="0">
                <a:solidFill>
                  <a:srgbClr val="000000"/>
                </a:solidFill>
                <a:latin typeface="Arial" pitchFamily="34" charset="0"/>
                <a:cs typeface="Arial" pitchFamily="34" charset="0"/>
              </a:rPr>
              <a:t>Zomba</a:t>
            </a:r>
            <a:r>
              <a:rPr lang="en-US" sz="1800" dirty="0" smtClean="0">
                <a:solidFill>
                  <a:srgbClr val="000000"/>
                </a:solidFill>
                <a:latin typeface="Arial" pitchFamily="34" charset="0"/>
                <a:cs typeface="Arial" pitchFamily="34" charset="0"/>
              </a:rPr>
              <a:t> Central Hospital in 1999</a:t>
            </a:r>
          </a:p>
          <a:p>
            <a:pPr marL="285750" lvl="1" indent="-171450" algn="l">
              <a:buClr>
                <a:schemeClr val="tx2"/>
              </a:buClr>
              <a:buFontTx/>
              <a:buChar char="•"/>
            </a:pPr>
            <a:endParaRPr lang="en-US" sz="1800" dirty="0" smtClean="0">
              <a:solidFill>
                <a:srgbClr val="000000"/>
              </a:solidFill>
              <a:latin typeface="Arial" pitchFamily="34" charset="0"/>
              <a:cs typeface="Arial" pitchFamily="34" charset="0"/>
            </a:endParaRPr>
          </a:p>
          <a:p>
            <a:pPr marL="285750" lvl="1" indent="-171450" algn="l">
              <a:buClr>
                <a:schemeClr val="tx2"/>
              </a:buClr>
              <a:buFontTx/>
              <a:buChar char="•"/>
            </a:pPr>
            <a:r>
              <a:rPr lang="en-US" sz="1800" dirty="0" smtClean="0">
                <a:solidFill>
                  <a:srgbClr val="000000"/>
                </a:solidFill>
                <a:latin typeface="Arial" pitchFamily="34" charset="0"/>
                <a:cs typeface="Arial" pitchFamily="34" charset="0"/>
              </a:rPr>
              <a:t>Malawi now has 121 KMC units throughout the country</a:t>
            </a:r>
          </a:p>
          <a:p>
            <a:pPr marL="285750" lvl="1" indent="-171450" algn="l">
              <a:buClr>
                <a:schemeClr val="tx2"/>
              </a:buClr>
              <a:buFontTx/>
              <a:buChar char="•"/>
            </a:pPr>
            <a:endParaRPr lang="en-US" sz="1800" dirty="0" smtClean="0">
              <a:solidFill>
                <a:srgbClr val="000000"/>
              </a:solidFill>
              <a:latin typeface="Arial" pitchFamily="34" charset="0"/>
              <a:cs typeface="Arial" pitchFamily="34" charset="0"/>
            </a:endParaRPr>
          </a:p>
          <a:p>
            <a:pPr marL="285750" lvl="1" indent="-171450" algn="l">
              <a:buClr>
                <a:schemeClr val="tx2"/>
              </a:buClr>
              <a:buFontTx/>
              <a:buChar char="•"/>
            </a:pPr>
            <a:r>
              <a:rPr lang="en-US" sz="1800" dirty="0" smtClean="0">
                <a:solidFill>
                  <a:srgbClr val="000000"/>
                </a:solidFill>
                <a:latin typeface="Arial" pitchFamily="34" charset="0"/>
                <a:cs typeface="Arial" pitchFamily="34" charset="0"/>
              </a:rPr>
              <a:t>Each of the 28 government-run district hospitals has a KMC unit</a:t>
            </a:r>
          </a:p>
          <a:p>
            <a:pPr marL="285750" lvl="1" indent="-171450" algn="l">
              <a:buClr>
                <a:schemeClr val="tx2"/>
              </a:buClr>
              <a:buFontTx/>
              <a:buChar char="•"/>
            </a:pPr>
            <a:endParaRPr lang="en-US" dirty="0" smtClean="0">
              <a:solidFill>
                <a:srgbClr val="000000"/>
              </a:solidFill>
              <a:latin typeface="Arial" pitchFamily="34" charset="0"/>
              <a:cs typeface="Arial" pitchFamily="34" charset="0"/>
            </a:endParaRPr>
          </a:p>
          <a:p>
            <a:pPr marL="571500" lvl="2" indent="-171450" algn="l">
              <a:buClr>
                <a:schemeClr val="tx2"/>
              </a:buClr>
              <a:buFont typeface="Arial" charset="0"/>
              <a:buChar char="–"/>
            </a:pPr>
            <a:endParaRPr lang="en-US" sz="1400" dirty="0">
              <a:solidFill>
                <a:srgbClr val="000000"/>
              </a:solidFill>
              <a:latin typeface="Arial" pitchFamily="34" charset="0"/>
              <a:cs typeface="Arial" pitchFamily="34" charset="0"/>
            </a:endParaRPr>
          </a:p>
        </p:txBody>
      </p:sp>
      <p:sp>
        <p:nvSpPr>
          <p:cNvPr id="6" name="ColumnHeader"/>
          <p:cNvSpPr>
            <a:spLocks noChangeArrowheads="1"/>
          </p:cNvSpPr>
          <p:nvPr/>
        </p:nvSpPr>
        <p:spPr bwMode="gray">
          <a:xfrm>
            <a:off x="4926841" y="1170261"/>
            <a:ext cx="4367283" cy="461665"/>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800" b="1" dirty="0">
                <a:solidFill>
                  <a:srgbClr val="000000"/>
                </a:solidFill>
                <a:latin typeface="Arial" pitchFamily="34" charset="0"/>
                <a:cs typeface="Arial" pitchFamily="34" charset="0"/>
              </a:rPr>
              <a:t>C</a:t>
            </a:r>
            <a:r>
              <a:rPr lang="en-US" sz="1800" b="1" dirty="0" smtClean="0">
                <a:solidFill>
                  <a:srgbClr val="000000"/>
                </a:solidFill>
                <a:latin typeface="Arial" pitchFamily="34" charset="0"/>
                <a:cs typeface="Arial" pitchFamily="34" charset="0"/>
              </a:rPr>
              <a:t>enter of excellence for </a:t>
            </a:r>
            <a:r>
              <a:rPr lang="en-US" sz="1800" b="1" dirty="0" err="1" smtClean="0">
                <a:solidFill>
                  <a:srgbClr val="000000"/>
                </a:solidFill>
                <a:latin typeface="Arial" pitchFamily="34" charset="0"/>
                <a:cs typeface="Arial" pitchFamily="34" charset="0"/>
              </a:rPr>
              <a:t>KMC</a:t>
            </a:r>
            <a:endParaRPr lang="en-US" sz="1800" b="1" dirty="0">
              <a:solidFill>
                <a:srgbClr val="000000"/>
              </a:solidFill>
              <a:latin typeface="Arial" pitchFamily="34" charset="0"/>
              <a:cs typeface="Arial" pitchFamily="34" charset="0"/>
            </a:endParaRPr>
          </a:p>
        </p:txBody>
      </p:sp>
      <p:sp>
        <p:nvSpPr>
          <p:cNvPr id="12" name="TextColumnContent"/>
          <p:cNvSpPr>
            <a:spLocks noChangeArrowheads="1"/>
          </p:cNvSpPr>
          <p:nvPr/>
        </p:nvSpPr>
        <p:spPr bwMode="gray">
          <a:xfrm>
            <a:off x="5183188" y="1777089"/>
            <a:ext cx="3962400" cy="3597275"/>
          </a:xfrm>
          <a:prstGeom prst="rect">
            <a:avLst/>
          </a:prstGeom>
          <a:noFill/>
          <a:ln w="9525" algn="ctr">
            <a:noFill/>
            <a:miter lim="800000"/>
            <a:headEnd/>
            <a:tailEnd/>
          </a:ln>
          <a:effectLst/>
        </p:spPr>
        <p:txBody>
          <a:bodyPr tIns="91440" bIns="91440"/>
          <a:lstStyle/>
          <a:p>
            <a:pPr marL="114300" lvl="1" algn="l">
              <a:buClr>
                <a:schemeClr val="tx2"/>
              </a:buClr>
            </a:pPr>
            <a:r>
              <a:rPr lang="en-US" sz="1800" dirty="0" smtClean="0">
                <a:solidFill>
                  <a:srgbClr val="000000"/>
                </a:solidFill>
                <a:latin typeface="Arial" pitchFamily="34" charset="0"/>
                <a:cs typeface="Arial" pitchFamily="34" charset="0"/>
              </a:rPr>
              <a:t>For example in 2007 teams of policymakers visited </a:t>
            </a:r>
            <a:r>
              <a:rPr lang="en-US" sz="1800" dirty="0">
                <a:solidFill>
                  <a:srgbClr val="000000"/>
                </a:solidFill>
                <a:latin typeface="Arial" pitchFamily="34" charset="0"/>
                <a:cs typeface="Arial" pitchFamily="34" charset="0"/>
              </a:rPr>
              <a:t>M</a:t>
            </a:r>
            <a:r>
              <a:rPr lang="en-US" sz="1800" dirty="0" smtClean="0">
                <a:solidFill>
                  <a:srgbClr val="000000"/>
                </a:solidFill>
                <a:latin typeface="Arial" pitchFamily="34" charset="0"/>
                <a:cs typeface="Arial" pitchFamily="34" charset="0"/>
              </a:rPr>
              <a:t>alawi to understand </a:t>
            </a:r>
            <a:r>
              <a:rPr lang="en-US" sz="1800" dirty="0" err="1" smtClean="0">
                <a:solidFill>
                  <a:srgbClr val="000000"/>
                </a:solidFill>
                <a:latin typeface="Arial" pitchFamily="34" charset="0"/>
                <a:cs typeface="Arial" pitchFamily="34" charset="0"/>
              </a:rPr>
              <a:t>KMC</a:t>
            </a:r>
            <a:r>
              <a:rPr lang="en-US" sz="1800" dirty="0" smtClean="0">
                <a:solidFill>
                  <a:srgbClr val="000000"/>
                </a:solidFill>
                <a:latin typeface="Arial" pitchFamily="34" charset="0"/>
                <a:cs typeface="Arial" pitchFamily="34" charset="0"/>
              </a:rPr>
              <a:t> and plan scale up in their own countries including</a:t>
            </a:r>
          </a:p>
          <a:p>
            <a:pPr marL="742902" lvl="2" indent="-171450" algn="l">
              <a:buClr>
                <a:schemeClr val="tx2"/>
              </a:buClr>
              <a:buFontTx/>
              <a:buChar char="•"/>
            </a:pPr>
            <a:r>
              <a:rPr lang="en-US" sz="1800" dirty="0" smtClean="0">
                <a:solidFill>
                  <a:srgbClr val="000000"/>
                </a:solidFill>
                <a:latin typeface="Arial" pitchFamily="34" charset="0"/>
                <a:cs typeface="Arial" pitchFamily="34" charset="0"/>
              </a:rPr>
              <a:t>Tanzania</a:t>
            </a:r>
          </a:p>
          <a:p>
            <a:pPr marL="742902" lvl="2" indent="-171450" algn="l">
              <a:buClr>
                <a:schemeClr val="tx2"/>
              </a:buClr>
              <a:buFontTx/>
              <a:buChar char="•"/>
            </a:pPr>
            <a:r>
              <a:rPr lang="en-US" sz="1800" dirty="0" smtClean="0">
                <a:solidFill>
                  <a:srgbClr val="000000"/>
                </a:solidFill>
                <a:latin typeface="Arial" pitchFamily="34" charset="0"/>
                <a:cs typeface="Arial" pitchFamily="34" charset="0"/>
              </a:rPr>
              <a:t>Mali</a:t>
            </a:r>
          </a:p>
          <a:p>
            <a:pPr marL="742902" lvl="2" indent="-171450" algn="l">
              <a:buClr>
                <a:schemeClr val="tx2"/>
              </a:buClr>
              <a:buFontTx/>
              <a:buChar char="•"/>
            </a:pPr>
            <a:r>
              <a:rPr lang="en-US" sz="1800" dirty="0" smtClean="0">
                <a:solidFill>
                  <a:srgbClr val="000000"/>
                </a:solidFill>
                <a:latin typeface="Arial" pitchFamily="34" charset="0"/>
                <a:cs typeface="Arial" pitchFamily="34" charset="0"/>
              </a:rPr>
              <a:t>Nigeria</a:t>
            </a:r>
          </a:p>
          <a:p>
            <a:pPr marL="285750" lvl="1" indent="-171450" algn="l">
              <a:buClr>
                <a:schemeClr val="tx2"/>
              </a:buClr>
              <a:buFontTx/>
              <a:buChar char="•"/>
            </a:pPr>
            <a:endParaRPr lang="en-US" sz="1800" dirty="0" smtClean="0">
              <a:solidFill>
                <a:srgbClr val="000000"/>
              </a:solidFill>
              <a:latin typeface="Arial" pitchFamily="34" charset="0"/>
              <a:cs typeface="Arial" pitchFamily="34" charset="0"/>
            </a:endParaRPr>
          </a:p>
          <a:p>
            <a:pPr marL="571500" lvl="2" indent="-171450" algn="l">
              <a:buClr>
                <a:schemeClr val="tx2"/>
              </a:buClr>
              <a:buFont typeface="Arial" charset="0"/>
              <a:buChar char="–"/>
            </a:pPr>
            <a:endParaRPr lang="en-US" sz="1800" dirty="0">
              <a:solidFill>
                <a:srgbClr val="000000"/>
              </a:solidFill>
              <a:latin typeface="Arial" pitchFamily="34" charset="0"/>
              <a:cs typeface="Arial" pitchFamily="34" charset="0"/>
            </a:endParaRPr>
          </a:p>
        </p:txBody>
      </p:sp>
      <p:pic>
        <p:nvPicPr>
          <p:cNvPr id="644100" name="Picture 4" descr="C:\Users\mkinney\Pictures\Malawi\HPIM00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56557" y="3971264"/>
            <a:ext cx="3111001" cy="2333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89853" y="6188296"/>
            <a:ext cx="3613470" cy="415498"/>
          </a:xfrm>
          <a:prstGeom prst="rect">
            <a:avLst/>
          </a:prstGeom>
          <a:noFill/>
        </p:spPr>
        <p:txBody>
          <a:bodyPr wrap="square" rtlCol="0">
            <a:spAutoFit/>
          </a:bodyPr>
          <a:lstStyle/>
          <a:p>
            <a:pPr algn="l"/>
            <a:r>
              <a:rPr lang="en-US" sz="1050" dirty="0" smtClean="0">
                <a:latin typeface="+mn-lt"/>
              </a:rPr>
              <a:t>Photo: Georgina </a:t>
            </a:r>
            <a:r>
              <a:rPr lang="en-US" sz="1050" dirty="0" err="1" smtClean="0">
                <a:latin typeface="+mn-lt"/>
              </a:rPr>
              <a:t>Msemo</a:t>
            </a:r>
            <a:r>
              <a:rPr lang="en-US" sz="1050" dirty="0"/>
              <a:t> </a:t>
            </a:r>
            <a:r>
              <a:rPr lang="en-US" sz="1050" dirty="0" smtClean="0">
                <a:latin typeface="+mn-lt"/>
              </a:rPr>
              <a:t>from the Ministry of Health of Tanzania with mother and baby in Malawi</a:t>
            </a:r>
          </a:p>
        </p:txBody>
      </p:sp>
    </p:spTree>
    <p:extLst>
      <p:ext uri="{BB962C8B-B14F-4D97-AF65-F5344CB8AC3E}">
        <p14:creationId xmlns:p14="http://schemas.microsoft.com/office/powerpoint/2010/main" val="49433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7932" y="372029"/>
            <a:ext cx="8689189" cy="914660"/>
          </a:xfrm>
          <a:prstGeom prst="rect">
            <a:avLst/>
          </a:prstGeom>
        </p:spPr>
        <p:txBody>
          <a:bodyPr/>
          <a:lstStyle>
            <a:lvl1pPr algn="l" defTabSz="889000" rtl="0" eaLnBrk="1" fontAlgn="base" hangingPunct="1">
              <a:spcBef>
                <a:spcPct val="0"/>
              </a:spcBef>
              <a:spcAft>
                <a:spcPct val="0"/>
              </a:spcAft>
              <a:defRPr sz="2400" b="1">
                <a:solidFill>
                  <a:srgbClr val="221951"/>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r>
              <a:rPr lang="en-US" sz="3200" dirty="0" smtClean="0"/>
              <a:t>What could Malawi do?</a:t>
            </a:r>
            <a:br>
              <a:rPr lang="en-US" sz="3200" dirty="0" smtClean="0"/>
            </a:br>
            <a:r>
              <a:rPr lang="en-US" sz="3200" dirty="0" smtClean="0"/>
              <a:t>	</a:t>
            </a:r>
            <a:endParaRPr lang="en-US" sz="32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1093" y="0"/>
            <a:ext cx="513994" cy="66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KMC_Malawi"/>
          <p:cNvPicPr>
            <a:picLocks noChangeAspect="1" noChangeArrowheads="1"/>
          </p:cNvPicPr>
          <p:nvPr/>
        </p:nvPicPr>
        <p:blipFill>
          <a:blip r:embed="rId3"/>
          <a:srcRect/>
          <a:stretch>
            <a:fillRect/>
          </a:stretch>
        </p:blipFill>
        <p:spPr bwMode="auto">
          <a:xfrm>
            <a:off x="7638012" y="1286689"/>
            <a:ext cx="1783552" cy="3434990"/>
          </a:xfrm>
          <a:prstGeom prst="rect">
            <a:avLst/>
          </a:prstGeom>
          <a:ln>
            <a:noFill/>
          </a:ln>
          <a:effectLst>
            <a:outerShdw blurRad="292100" dist="139700" dir="2700000" algn="tl" rotWithShape="0">
              <a:srgbClr val="333333">
                <a:alpha val="65000"/>
              </a:srgbClr>
            </a:outerShdw>
          </a:effectLst>
        </p:spPr>
      </p:pic>
      <p:sp>
        <p:nvSpPr>
          <p:cNvPr id="11" name="TextColumnContent"/>
          <p:cNvSpPr>
            <a:spLocks noChangeArrowheads="1"/>
          </p:cNvSpPr>
          <p:nvPr/>
        </p:nvSpPr>
        <p:spPr bwMode="gray">
          <a:xfrm>
            <a:off x="277932" y="1286689"/>
            <a:ext cx="7223603" cy="3597275"/>
          </a:xfrm>
          <a:prstGeom prst="rect">
            <a:avLst/>
          </a:prstGeom>
          <a:noFill/>
          <a:ln w="9525" algn="ctr">
            <a:noFill/>
            <a:miter lim="800000"/>
            <a:headEnd/>
            <a:tailEnd/>
          </a:ln>
          <a:effectLst/>
        </p:spPr>
        <p:txBody>
          <a:bodyPr tIns="91440" bIns="91440"/>
          <a:lstStyle/>
          <a:p>
            <a:pPr marL="285750" lvl="1" indent="-171450" algn="l">
              <a:buClr>
                <a:schemeClr val="tx2"/>
              </a:buClr>
              <a:buFontTx/>
              <a:buChar char="•"/>
            </a:pPr>
            <a:r>
              <a:rPr lang="en-US" sz="2400" dirty="0" smtClean="0">
                <a:solidFill>
                  <a:srgbClr val="000000"/>
                </a:solidFill>
                <a:latin typeface="Arial" pitchFamily="34" charset="0"/>
                <a:cs typeface="Arial" pitchFamily="34" charset="0"/>
              </a:rPr>
              <a:t>Assessment, scale up of antenatal corticosteroids</a:t>
            </a:r>
          </a:p>
          <a:p>
            <a:pPr marL="114300" lvl="1" algn="l">
              <a:buClr>
                <a:schemeClr val="tx2"/>
              </a:buClr>
            </a:pPr>
            <a:endParaRPr lang="en-US" dirty="0">
              <a:solidFill>
                <a:srgbClr val="000000"/>
              </a:solidFill>
              <a:latin typeface="Arial" pitchFamily="34" charset="0"/>
              <a:cs typeface="Arial" pitchFamily="34" charset="0"/>
            </a:endParaRPr>
          </a:p>
          <a:p>
            <a:pPr marL="285750" lvl="1" indent="-171450" algn="l">
              <a:buClr>
                <a:schemeClr val="tx2"/>
              </a:buClr>
              <a:buFontTx/>
              <a:buChar char="•"/>
            </a:pPr>
            <a:r>
              <a:rPr lang="en-US" sz="2400" dirty="0" smtClean="0">
                <a:solidFill>
                  <a:srgbClr val="000000"/>
                </a:solidFill>
                <a:latin typeface="Arial" pitchFamily="34" charset="0"/>
                <a:cs typeface="Arial" pitchFamily="34" charset="0"/>
              </a:rPr>
              <a:t>Increased coverage and quality of </a:t>
            </a:r>
            <a:r>
              <a:rPr lang="en-US" sz="2400" dirty="0" err="1" smtClean="0">
                <a:solidFill>
                  <a:srgbClr val="000000"/>
                </a:solidFill>
                <a:latin typeface="Arial" pitchFamily="34" charset="0"/>
                <a:cs typeface="Arial" pitchFamily="34" charset="0"/>
              </a:rPr>
              <a:t>KMC</a:t>
            </a:r>
            <a:r>
              <a:rPr lang="en-US" sz="2400" dirty="0" smtClean="0">
                <a:solidFill>
                  <a:srgbClr val="000000"/>
                </a:solidFill>
                <a:latin typeface="Arial" pitchFamily="34" charset="0"/>
                <a:cs typeface="Arial" pitchFamily="34" charset="0"/>
              </a:rPr>
              <a:t>, and acting as center of excellence, support for other African countries </a:t>
            </a:r>
          </a:p>
          <a:p>
            <a:pPr marL="285750" lvl="1" indent="-171450" algn="l">
              <a:buClr>
                <a:schemeClr val="tx2"/>
              </a:buClr>
              <a:buFontTx/>
              <a:buChar char="•"/>
            </a:pPr>
            <a:endParaRPr lang="en-US" sz="2000" dirty="0" smtClean="0">
              <a:solidFill>
                <a:srgbClr val="000000"/>
              </a:solidFill>
              <a:latin typeface="Arial" pitchFamily="34" charset="0"/>
              <a:cs typeface="Arial" pitchFamily="34" charset="0"/>
            </a:endParaRPr>
          </a:p>
          <a:p>
            <a:pPr marL="285750" lvl="1" indent="-171450" algn="l">
              <a:buClr>
                <a:schemeClr val="tx2"/>
              </a:buClr>
              <a:buFontTx/>
              <a:buChar char="•"/>
            </a:pPr>
            <a:r>
              <a:rPr lang="en-US" sz="2400" dirty="0">
                <a:solidFill>
                  <a:srgbClr val="000000"/>
                </a:solidFill>
                <a:latin typeface="Arial" pitchFamily="34" charset="0"/>
                <a:cs typeface="Arial" pitchFamily="34" charset="0"/>
              </a:rPr>
              <a:t>Innovative referral care of preterm babies (</a:t>
            </a:r>
            <a:r>
              <a:rPr lang="en-US" sz="2400" dirty="0" err="1">
                <a:solidFill>
                  <a:srgbClr val="000000"/>
                </a:solidFill>
                <a:latin typeface="Arial" pitchFamily="34" charset="0"/>
                <a:cs typeface="Arial" pitchFamily="34" charset="0"/>
              </a:rPr>
              <a:t>eg</a:t>
            </a:r>
            <a:r>
              <a:rPr lang="en-US" sz="2400" dirty="0">
                <a:solidFill>
                  <a:srgbClr val="000000"/>
                </a:solidFill>
                <a:latin typeface="Arial" pitchFamily="34" charset="0"/>
                <a:cs typeface="Arial" pitchFamily="34" charset="0"/>
              </a:rPr>
              <a:t> CPAP</a:t>
            </a:r>
            <a:r>
              <a:rPr lang="en-US" sz="2400" dirty="0" smtClean="0">
                <a:solidFill>
                  <a:srgbClr val="000000"/>
                </a:solidFill>
                <a:latin typeface="Arial" pitchFamily="34" charset="0"/>
                <a:cs typeface="Arial" pitchFamily="34" charset="0"/>
              </a:rPr>
              <a:t>)</a:t>
            </a:r>
          </a:p>
          <a:p>
            <a:pPr marL="285750" lvl="1" indent="-171450" algn="l">
              <a:buClr>
                <a:schemeClr val="tx2"/>
              </a:buClr>
              <a:buFontTx/>
              <a:buChar char="•"/>
            </a:pPr>
            <a:endParaRPr lang="en-US" dirty="0">
              <a:solidFill>
                <a:srgbClr val="000000"/>
              </a:solidFill>
              <a:latin typeface="Arial" pitchFamily="34" charset="0"/>
              <a:cs typeface="Arial" pitchFamily="34" charset="0"/>
            </a:endParaRPr>
          </a:p>
          <a:p>
            <a:pPr marL="285750" lvl="1" indent="-171450" algn="l">
              <a:buClr>
                <a:schemeClr val="tx2"/>
              </a:buClr>
              <a:buFontTx/>
              <a:buChar char="•"/>
            </a:pPr>
            <a:r>
              <a:rPr lang="en-US" sz="2400" dirty="0" smtClean="0">
                <a:solidFill>
                  <a:srgbClr val="000000"/>
                </a:solidFill>
                <a:latin typeface="Arial" pitchFamily="34" charset="0"/>
                <a:cs typeface="Arial" pitchFamily="34" charset="0"/>
              </a:rPr>
              <a:t>Prevention of preterm birth is a key issue for review and strategic progress </a:t>
            </a:r>
            <a:r>
              <a:rPr lang="en-US" sz="2400" dirty="0" err="1" smtClean="0">
                <a:solidFill>
                  <a:srgbClr val="000000"/>
                </a:solidFill>
                <a:latin typeface="Arial" pitchFamily="34" charset="0"/>
                <a:cs typeface="Arial" pitchFamily="34" charset="0"/>
              </a:rPr>
              <a:t>eg</a:t>
            </a:r>
            <a:r>
              <a:rPr lang="en-US" sz="2400" dirty="0" smtClean="0">
                <a:solidFill>
                  <a:srgbClr val="000000"/>
                </a:solidFill>
                <a:latin typeface="Arial" pitchFamily="34" charset="0"/>
                <a:cs typeface="Arial" pitchFamily="34" charset="0"/>
              </a:rPr>
              <a:t> management </a:t>
            </a:r>
            <a:r>
              <a:rPr lang="en-US" sz="2400" dirty="0" err="1">
                <a:solidFill>
                  <a:srgbClr val="000000"/>
                </a:solidFill>
                <a:latin typeface="Arial" pitchFamily="34" charset="0"/>
                <a:cs typeface="Arial" pitchFamily="34" charset="0"/>
              </a:rPr>
              <a:t>e</a:t>
            </a:r>
            <a:r>
              <a:rPr lang="en-US" sz="2400" dirty="0" err="1" smtClean="0">
                <a:solidFill>
                  <a:srgbClr val="000000"/>
                </a:solidFill>
                <a:latin typeface="Arial" pitchFamily="34" charset="0"/>
                <a:cs typeface="Arial" pitchFamily="34" charset="0"/>
              </a:rPr>
              <a:t>g</a:t>
            </a:r>
            <a:r>
              <a:rPr lang="en-US" sz="2400" dirty="0" smtClean="0">
                <a:solidFill>
                  <a:srgbClr val="000000"/>
                </a:solidFill>
                <a:latin typeface="Arial" pitchFamily="34" charset="0"/>
                <a:cs typeface="Arial" pitchFamily="34" charset="0"/>
              </a:rPr>
              <a:t> infections and hypertension in pregnancy</a:t>
            </a:r>
          </a:p>
          <a:p>
            <a:pPr marL="285750" lvl="1" indent="-171450" algn="l">
              <a:buClr>
                <a:schemeClr val="tx2"/>
              </a:buClr>
              <a:buFontTx/>
              <a:buChar char="•"/>
            </a:pPr>
            <a:endParaRPr lang="en-US" sz="2400" dirty="0" smtClean="0">
              <a:solidFill>
                <a:srgbClr val="000000"/>
              </a:solidFill>
              <a:latin typeface="Arial" pitchFamily="34" charset="0"/>
              <a:cs typeface="Arial" pitchFamily="34" charset="0"/>
            </a:endParaRPr>
          </a:p>
          <a:p>
            <a:pPr marL="571500" lvl="2" indent="-171450" algn="l">
              <a:buClr>
                <a:schemeClr val="tx2"/>
              </a:buClr>
              <a:buFont typeface="Arial" charset="0"/>
              <a:buChar char="–"/>
            </a:pPr>
            <a:endParaRPr lang="en-US" sz="2400" dirty="0">
              <a:solidFill>
                <a:srgbClr val="000000"/>
              </a:solidFill>
              <a:latin typeface="Arial" pitchFamily="34" charset="0"/>
              <a:cs typeface="Arial" pitchFamily="34" charset="0"/>
            </a:endParaRPr>
          </a:p>
        </p:txBody>
      </p:sp>
      <p:sp>
        <p:nvSpPr>
          <p:cNvPr id="13" name="TextBox 12"/>
          <p:cNvSpPr txBox="1"/>
          <p:nvPr/>
        </p:nvSpPr>
        <p:spPr>
          <a:xfrm>
            <a:off x="0" y="5733434"/>
            <a:ext cx="9602788" cy="861774"/>
          </a:xfrm>
          <a:prstGeom prst="rect">
            <a:avLst/>
          </a:prstGeom>
          <a:solidFill>
            <a:schemeClr val="tx2">
              <a:lumMod val="75000"/>
            </a:schemeClr>
          </a:solidFill>
          <a:ln w="38100">
            <a:noFill/>
          </a:ln>
        </p:spPr>
        <p:txBody>
          <a:bodyPr>
            <a:spAutoFit/>
          </a:bodyPr>
          <a:lstStyle/>
          <a:p>
            <a:pPr>
              <a:spcBef>
                <a:spcPct val="0"/>
              </a:spcBef>
              <a:spcAft>
                <a:spcPct val="0"/>
              </a:spcAft>
              <a:defRPr/>
            </a:pPr>
            <a:r>
              <a:rPr lang="en-US" sz="2200" b="1" smtClean="0">
                <a:solidFill>
                  <a:srgbClr val="FFFFFF"/>
                </a:solidFill>
              </a:rPr>
              <a:t>Discussion and ideas </a:t>
            </a:r>
            <a:r>
              <a:rPr lang="en-US" sz="2200" b="1" dirty="0" smtClean="0">
                <a:solidFill>
                  <a:srgbClr val="FFFFFF"/>
                </a:solidFill>
              </a:rPr>
              <a:t>welcome</a:t>
            </a:r>
          </a:p>
          <a:p>
            <a:pPr>
              <a:spcBef>
                <a:spcPct val="0"/>
              </a:spcBef>
              <a:spcAft>
                <a:spcPct val="0"/>
              </a:spcAft>
              <a:defRPr/>
            </a:pPr>
            <a:r>
              <a:rPr lang="en-US" sz="2800" b="1" dirty="0" err="1" smtClean="0">
                <a:solidFill>
                  <a:srgbClr val="FFFFFF"/>
                </a:solidFill>
              </a:rPr>
              <a:t>ZIKOMO</a:t>
            </a:r>
            <a:r>
              <a:rPr lang="en-US" sz="2800" b="1" dirty="0" smtClean="0">
                <a:solidFill>
                  <a:srgbClr val="FFFFFF"/>
                </a:solidFill>
              </a:rPr>
              <a:t>!</a:t>
            </a:r>
            <a:endParaRPr lang="en-US" sz="2800" b="1" dirty="0">
              <a:solidFill>
                <a:srgbClr val="FFFFFF"/>
              </a:solidFill>
            </a:endParaRPr>
          </a:p>
        </p:txBody>
      </p:sp>
    </p:spTree>
    <p:extLst>
      <p:ext uri="{BB962C8B-B14F-4D97-AF65-F5344CB8AC3E}">
        <p14:creationId xmlns:p14="http://schemas.microsoft.com/office/powerpoint/2010/main" val="205346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47" y="317630"/>
            <a:ext cx="8689189" cy="553663"/>
          </a:xfrm>
          <a:noFill/>
          <a:ln>
            <a:noFill/>
          </a:ln>
        </p:spPr>
        <p:txBody>
          <a:bodyPr/>
          <a:lstStyle/>
          <a:p>
            <a:r>
              <a:rPr lang="en-US" sz="2800" dirty="0" smtClean="0">
                <a:latin typeface="Arial"/>
              </a:rPr>
              <a:t>Born Too Soon - a global action report</a:t>
            </a:r>
            <a:endParaRPr lang="en-US" sz="2800" dirty="0">
              <a:latin typeface="Arial"/>
            </a:endParaRPr>
          </a:p>
        </p:txBody>
      </p:sp>
      <p:sp>
        <p:nvSpPr>
          <p:cNvPr id="5" name="Content Placeholder 2"/>
          <p:cNvSpPr txBox="1">
            <a:spLocks/>
          </p:cNvSpPr>
          <p:nvPr/>
        </p:nvSpPr>
        <p:spPr>
          <a:xfrm>
            <a:off x="469337" y="1424551"/>
            <a:ext cx="4766209" cy="4624387"/>
          </a:xfrm>
          <a:prstGeom prst="rect">
            <a:avLst/>
          </a:prstGeom>
        </p:spPr>
        <p:txBody>
          <a:bodyPr lIns="91431" tIns="45715" rIns="91431" bIns="45715"/>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171450" indent="-171450">
              <a:spcBef>
                <a:spcPts val="0"/>
              </a:spcBef>
              <a:spcAft>
                <a:spcPts val="0"/>
              </a:spcAft>
              <a:buClr>
                <a:schemeClr val="tx2"/>
              </a:buClr>
              <a:buSzPct val="100000"/>
              <a:buFont typeface="Arial"/>
              <a:buChar char="•"/>
              <a:defRPr/>
            </a:pPr>
            <a:r>
              <a:rPr lang="en-GB" sz="2000" b="0" dirty="0" smtClean="0">
                <a:solidFill>
                  <a:srgbClr val="000000"/>
                </a:solidFill>
                <a:latin typeface="Arial"/>
                <a:cs typeface="Arial" pitchFamily="34" charset="0"/>
              </a:rPr>
              <a:t>4 lead organizations and almost 50 partner organizations including</a:t>
            </a:r>
          </a:p>
          <a:p>
            <a:pPr marL="457200" lvl="1" indent="-171450">
              <a:spcBef>
                <a:spcPts val="0"/>
              </a:spcBef>
              <a:spcAft>
                <a:spcPts val="0"/>
              </a:spcAft>
              <a:buClr>
                <a:schemeClr val="tx2"/>
              </a:buClr>
              <a:buSzPct val="100000"/>
              <a:buFont typeface="Arial"/>
              <a:buChar char="–"/>
              <a:defRPr/>
            </a:pPr>
            <a:r>
              <a:rPr lang="en-US" sz="2000" dirty="0" smtClean="0">
                <a:solidFill>
                  <a:srgbClr val="000000"/>
                </a:solidFill>
                <a:latin typeface="Arial"/>
                <a:cs typeface="Arial" pitchFamily="34" charset="0"/>
              </a:rPr>
              <a:t>United Nations</a:t>
            </a:r>
          </a:p>
          <a:p>
            <a:pPr marL="457200" lvl="1" indent="-171450">
              <a:spcBef>
                <a:spcPts val="0"/>
              </a:spcBef>
              <a:spcAft>
                <a:spcPts val="0"/>
              </a:spcAft>
              <a:buClr>
                <a:schemeClr val="tx2"/>
              </a:buClr>
              <a:buSzPct val="100000"/>
              <a:buFont typeface="Arial"/>
              <a:buChar char="–"/>
              <a:defRPr/>
            </a:pPr>
            <a:r>
              <a:rPr lang="en-US" sz="2000" dirty="0" smtClean="0">
                <a:solidFill>
                  <a:srgbClr val="000000"/>
                </a:solidFill>
                <a:latin typeface="Arial"/>
                <a:cs typeface="Arial" pitchFamily="34" charset="0"/>
              </a:rPr>
              <a:t>NGOs</a:t>
            </a:r>
          </a:p>
          <a:p>
            <a:pPr marL="457200" lvl="1" indent="-171450">
              <a:spcBef>
                <a:spcPts val="0"/>
              </a:spcBef>
              <a:spcAft>
                <a:spcPts val="0"/>
              </a:spcAft>
              <a:buClr>
                <a:schemeClr val="tx2"/>
              </a:buClr>
              <a:buSzPct val="100000"/>
              <a:buFont typeface="Arial"/>
              <a:buChar char="–"/>
              <a:defRPr/>
            </a:pPr>
            <a:r>
              <a:rPr lang="en-US" sz="2000" dirty="0" smtClean="0">
                <a:solidFill>
                  <a:srgbClr val="000000"/>
                </a:solidFill>
                <a:latin typeface="Arial"/>
                <a:cs typeface="Arial" pitchFamily="34" charset="0"/>
              </a:rPr>
              <a:t>Professional organizations</a:t>
            </a:r>
          </a:p>
          <a:p>
            <a:pPr marL="457200" lvl="1" indent="-171450">
              <a:spcBef>
                <a:spcPts val="0"/>
              </a:spcBef>
              <a:spcAft>
                <a:spcPts val="0"/>
              </a:spcAft>
              <a:buClr>
                <a:schemeClr val="tx2"/>
              </a:buClr>
              <a:buSzPct val="100000"/>
              <a:buFont typeface="Arial"/>
              <a:buChar char="–"/>
              <a:defRPr/>
            </a:pPr>
            <a:r>
              <a:rPr lang="en-US" sz="2000" dirty="0" smtClean="0">
                <a:solidFill>
                  <a:srgbClr val="000000"/>
                </a:solidFill>
                <a:latin typeface="Arial"/>
                <a:cs typeface="Arial" pitchFamily="34" charset="0"/>
              </a:rPr>
              <a:t>Universities</a:t>
            </a:r>
          </a:p>
          <a:p>
            <a:pPr marL="1358757" lvl="2" indent="-514296">
              <a:buClr>
                <a:srgbClr val="221951"/>
              </a:buClr>
              <a:defRPr/>
            </a:pPr>
            <a:endParaRPr lang="en-GB" sz="1400" dirty="0">
              <a:latin typeface="Arial" pitchFamily="34" charset="0"/>
              <a:cs typeface="Arial" pitchFamily="34" charset="0"/>
            </a:endParaRPr>
          </a:p>
          <a:p>
            <a:pPr marL="171450" indent="-171450">
              <a:spcBef>
                <a:spcPts val="0"/>
              </a:spcBef>
              <a:spcAft>
                <a:spcPts val="0"/>
              </a:spcAft>
              <a:buClr>
                <a:schemeClr val="tx2"/>
              </a:buClr>
              <a:buSzPct val="100000"/>
              <a:buFont typeface="Arial"/>
              <a:buChar char="•"/>
              <a:defRPr/>
            </a:pPr>
            <a:r>
              <a:rPr lang="en-GB" sz="2000" b="0" dirty="0" smtClean="0">
                <a:solidFill>
                  <a:srgbClr val="000000"/>
                </a:solidFill>
                <a:latin typeface="Arial"/>
                <a:cs typeface="Arial" pitchFamily="34" charset="0"/>
              </a:rPr>
              <a:t>45 </a:t>
            </a:r>
            <a:r>
              <a:rPr lang="en-GB" sz="2000" b="0" dirty="0">
                <a:solidFill>
                  <a:srgbClr val="000000"/>
                </a:solidFill>
                <a:latin typeface="Arial"/>
                <a:cs typeface="Arial" pitchFamily="34" charset="0"/>
              </a:rPr>
              <a:t>authors from </a:t>
            </a:r>
            <a:r>
              <a:rPr lang="en-GB" sz="2000" b="0" dirty="0" smtClean="0">
                <a:solidFill>
                  <a:srgbClr val="000000"/>
                </a:solidFill>
                <a:latin typeface="Arial"/>
                <a:cs typeface="Arial" pitchFamily="34" charset="0"/>
              </a:rPr>
              <a:t>11 countries including </a:t>
            </a:r>
            <a:r>
              <a:rPr lang="en-US" sz="2000" b="0" dirty="0" smtClean="0">
                <a:solidFill>
                  <a:srgbClr val="000000"/>
                </a:solidFill>
                <a:latin typeface="Arial"/>
                <a:cs typeface="Arial" pitchFamily="34" charset="0"/>
              </a:rPr>
              <a:t>scientists, epidemiologists and clinicians</a:t>
            </a:r>
          </a:p>
          <a:p>
            <a:pPr marL="171450" indent="-171450">
              <a:buClr>
                <a:srgbClr val="221951"/>
              </a:buClr>
              <a:buFont typeface="Arial" pitchFamily="34" charset="0"/>
              <a:buChar char="•"/>
              <a:defRPr/>
            </a:pPr>
            <a:endParaRPr lang="en-US" sz="2000" dirty="0">
              <a:latin typeface="Arial" pitchFamily="34" charset="0"/>
              <a:cs typeface="Arial" pitchFamily="34" charset="0"/>
            </a:endParaRPr>
          </a:p>
          <a:p>
            <a:pPr marL="171450" indent="-171450">
              <a:spcBef>
                <a:spcPts val="0"/>
              </a:spcBef>
              <a:spcAft>
                <a:spcPts val="0"/>
              </a:spcAft>
              <a:buClr>
                <a:schemeClr val="tx2"/>
              </a:buClr>
              <a:buSzPct val="100000"/>
              <a:buFont typeface="Arial"/>
              <a:buChar char="•"/>
              <a:defRPr/>
            </a:pPr>
            <a:r>
              <a:rPr lang="en-US" sz="2000" b="0" dirty="0" smtClean="0">
                <a:solidFill>
                  <a:srgbClr val="000000"/>
                </a:solidFill>
                <a:latin typeface="Arial"/>
              </a:rPr>
              <a:t>Linked </a:t>
            </a:r>
            <a:r>
              <a:rPr lang="en-US" sz="2000" b="0" dirty="0">
                <a:solidFill>
                  <a:srgbClr val="000000"/>
                </a:solidFill>
                <a:latin typeface="Arial"/>
              </a:rPr>
              <a:t>to Every Woman Every Child, </a:t>
            </a:r>
            <a:r>
              <a:rPr lang="en-US" sz="2000" b="0" dirty="0" smtClean="0">
                <a:solidFill>
                  <a:srgbClr val="000000"/>
                </a:solidFill>
                <a:latin typeface="Arial"/>
              </a:rPr>
              <a:t>with </a:t>
            </a:r>
            <a:r>
              <a:rPr lang="en-US" sz="2000" b="0" dirty="0">
                <a:solidFill>
                  <a:srgbClr val="000000"/>
                </a:solidFill>
                <a:latin typeface="Arial"/>
              </a:rPr>
              <a:t>forward </a:t>
            </a:r>
            <a:r>
              <a:rPr lang="en-US" sz="2000" b="0" dirty="0" smtClean="0">
                <a:solidFill>
                  <a:srgbClr val="000000"/>
                </a:solidFill>
                <a:latin typeface="Arial"/>
              </a:rPr>
              <a:t>written </a:t>
            </a:r>
            <a:r>
              <a:rPr lang="en-US" sz="2000" b="0" dirty="0">
                <a:solidFill>
                  <a:srgbClr val="000000"/>
                </a:solidFill>
                <a:latin typeface="Arial"/>
              </a:rPr>
              <a:t>by UN Secretary General Ban Ki-Moon</a:t>
            </a:r>
          </a:p>
          <a:p>
            <a:pPr marL="171450" indent="-171450">
              <a:buFont typeface="Arial" pitchFamily="34" charset="0"/>
              <a:buChar char="•"/>
              <a:defRPr/>
            </a:pPr>
            <a:endParaRPr lang="en-US" sz="2000" dirty="0" smtClean="0">
              <a:latin typeface="Arial" pitchFamily="34" charset="0"/>
              <a:cs typeface="Arial" pitchFamily="34" charset="0"/>
            </a:endParaRPr>
          </a:p>
          <a:p>
            <a:pPr marL="457200" lvl="1" indent="-171450">
              <a:buNone/>
              <a:defRPr/>
            </a:pPr>
            <a:endParaRPr lang="en-GB" sz="2000" dirty="0" smtClean="0">
              <a:latin typeface="Arial" pitchFamily="34" charset="0"/>
              <a:cs typeface="Arial" pitchFamily="34" charset="0"/>
            </a:endParaRPr>
          </a:p>
          <a:p>
            <a:pPr marL="914304" lvl="1" indent="-514296">
              <a:defRPr/>
            </a:pPr>
            <a:endParaRPr lang="en-GB" sz="1200" dirty="0" smtClean="0">
              <a:latin typeface="Arial" pitchFamily="34" charset="0"/>
              <a:cs typeface="Arial" pitchFamily="34" charset="0"/>
            </a:endParaRPr>
          </a:p>
        </p:txBody>
      </p:sp>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8723" y="1693032"/>
            <a:ext cx="3857918" cy="404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5"/>
          <p:cNvSpPr txBox="1">
            <a:spLocks noChangeArrowheads="1"/>
          </p:cNvSpPr>
          <p:nvPr/>
        </p:nvSpPr>
        <p:spPr bwMode="auto">
          <a:xfrm>
            <a:off x="1" y="6243071"/>
            <a:ext cx="9906000" cy="316185"/>
          </a:xfrm>
          <a:prstGeom prst="rect">
            <a:avLst/>
          </a:prstGeom>
          <a:noFill/>
          <a:ln w="9525">
            <a:noFill/>
            <a:miter lim="800000"/>
            <a:headEnd/>
            <a:tailEnd/>
          </a:ln>
        </p:spPr>
        <p:txBody>
          <a:bodyPr lIns="91431" tIns="45715" rIns="91431" bIns="45715">
            <a:spAutoFit/>
          </a:bodyPr>
          <a:lstStyle/>
          <a:p>
            <a:r>
              <a:rPr lang="en-US" dirty="0" smtClean="0"/>
              <a:t>Information </a:t>
            </a:r>
            <a:r>
              <a:rPr lang="en-US" dirty="0"/>
              <a:t>at </a:t>
            </a:r>
            <a:r>
              <a:rPr lang="en-US" u="sng" dirty="0">
                <a:hlinkClick r:id="rId3"/>
              </a:rPr>
              <a:t>www.who.int/pmnch/media/news/2012/preterm_birth_report/en/index.html</a:t>
            </a:r>
            <a:endParaRPr lang="en-U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1741" y="95534"/>
            <a:ext cx="771990" cy="99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507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4776716" y="3712191"/>
            <a:ext cx="4826073" cy="2511191"/>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3600" b="1" dirty="0" smtClean="0">
                <a:solidFill>
                  <a:srgbClr val="FFFFFF"/>
                </a:solidFill>
                <a:latin typeface="Arial" pitchFamily="34" charset="0"/>
                <a:cs typeface="Arial" pitchFamily="34" charset="0"/>
              </a:rPr>
              <a:t>Will we deliver for preterm babies and their mothers in </a:t>
            </a:r>
            <a:r>
              <a:rPr lang="en-US" sz="3600" b="1" dirty="0">
                <a:solidFill>
                  <a:srgbClr val="FFFFFF"/>
                </a:solidFill>
                <a:latin typeface="Arial" pitchFamily="34" charset="0"/>
                <a:cs typeface="Arial" pitchFamily="34" charset="0"/>
              </a:rPr>
              <a:t>M</a:t>
            </a:r>
            <a:r>
              <a:rPr lang="en-US" sz="3600" b="1" dirty="0" smtClean="0">
                <a:solidFill>
                  <a:srgbClr val="FFFFFF"/>
                </a:solidFill>
                <a:latin typeface="Arial" pitchFamily="34" charset="0"/>
                <a:cs typeface="Arial" pitchFamily="34" charset="0"/>
              </a:rPr>
              <a:t>alawi?</a:t>
            </a:r>
            <a:endParaRPr lang="en-US" sz="3600" b="1" dirty="0">
              <a:solidFill>
                <a:srgbClr val="FFFFFF"/>
              </a:solidFill>
              <a:latin typeface="Arial" pitchFamily="34" charset="0"/>
              <a:cs typeface="Arial" pitchFamily="34" charset="0"/>
            </a:endParaRPr>
          </a:p>
        </p:txBody>
      </p:sp>
      <p:sp>
        <p:nvSpPr>
          <p:cNvPr id="5" name="Rectangle 4"/>
          <p:cNvSpPr/>
          <p:nvPr/>
        </p:nvSpPr>
        <p:spPr bwMode="auto">
          <a:xfrm>
            <a:off x="4776716" y="163773"/>
            <a:ext cx="4826072" cy="3548418"/>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dirty="0" smtClean="0">
              <a:solidFill>
                <a:schemeClr val="tx1"/>
              </a:solidFill>
              <a:effectLst/>
              <a:latin typeface="+mn-lt"/>
              <a:cs typeface="+mn-cs"/>
            </a:endParaRPr>
          </a:p>
        </p:txBody>
      </p:sp>
      <p:sp>
        <p:nvSpPr>
          <p:cNvPr id="2" name="Text Placeholder 1"/>
          <p:cNvSpPr>
            <a:spLocks noGrp="1"/>
          </p:cNvSpPr>
          <p:nvPr>
            <p:ph type="body" sz="quarter" idx="10"/>
          </p:nvPr>
        </p:nvSpPr>
        <p:spPr>
          <a:xfrm>
            <a:off x="5022377" y="1878240"/>
            <a:ext cx="4580412" cy="1479831"/>
          </a:xfrm>
        </p:spPr>
        <p:txBody>
          <a:bodyPr>
            <a:noAutofit/>
          </a:bodyPr>
          <a:lstStyle/>
          <a:p>
            <a:pPr>
              <a:lnSpc>
                <a:spcPts val="3500"/>
              </a:lnSpc>
              <a:spcBef>
                <a:spcPts val="600"/>
              </a:spcBef>
              <a:spcAft>
                <a:spcPts val="600"/>
              </a:spcAft>
            </a:pPr>
            <a:r>
              <a:rPr lang="en-US" dirty="0" smtClean="0"/>
              <a:t>We are the first generation with tools, funding and opportunities to transform maternal newborn and child survival and health for the world’s poorest families</a:t>
            </a:r>
          </a:p>
        </p:txBody>
      </p:sp>
    </p:spTree>
    <p:extLst>
      <p:ext uri="{BB962C8B-B14F-4D97-AF65-F5344CB8AC3E}">
        <p14:creationId xmlns:p14="http://schemas.microsoft.com/office/powerpoint/2010/main" val="38054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84" y="223920"/>
            <a:ext cx="8689189" cy="553663"/>
          </a:xfrm>
        </p:spPr>
        <p:txBody>
          <a:bodyPr/>
          <a:lstStyle/>
          <a:p>
            <a:r>
              <a:rPr lang="en-US" sz="2800" dirty="0" smtClean="0"/>
              <a:t>Born Too Soon </a:t>
            </a:r>
            <a:r>
              <a:rPr lang="en-US" dirty="0"/>
              <a:t> </a:t>
            </a:r>
            <a:r>
              <a:rPr lang="en-US" dirty="0" smtClean="0"/>
              <a:t>- </a:t>
            </a:r>
            <a:r>
              <a:rPr lang="en-US" sz="2800" dirty="0" smtClean="0"/>
              <a:t>global media attention</a:t>
            </a:r>
            <a:endParaRPr lang="en-US" sz="2800" dirty="0"/>
          </a:p>
        </p:txBody>
      </p:sp>
      <p:sp>
        <p:nvSpPr>
          <p:cNvPr id="5" name="Content Placeholder 2"/>
          <p:cNvSpPr txBox="1">
            <a:spLocks/>
          </p:cNvSpPr>
          <p:nvPr/>
        </p:nvSpPr>
        <p:spPr>
          <a:xfrm>
            <a:off x="-2455" y="728453"/>
            <a:ext cx="5907026" cy="4624387"/>
          </a:xfrm>
          <a:prstGeom prst="rect">
            <a:avLst/>
          </a:prstGeom>
        </p:spPr>
        <p:txBody>
          <a:bodyPr/>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285750" indent="-285750">
              <a:buFont typeface="Arial" pitchFamily="34" charset="0"/>
              <a:buChar char="•"/>
              <a:defRPr/>
            </a:pPr>
            <a:r>
              <a:rPr lang="en-US" sz="1800" dirty="0" smtClean="0">
                <a:latin typeface="Arial" pitchFamily="34" charset="0"/>
                <a:cs typeface="Arial" pitchFamily="34" charset="0"/>
              </a:rPr>
              <a:t>20 TV broadcasts worldwide, </a:t>
            </a:r>
            <a:r>
              <a:rPr lang="en-US" sz="1800" b="0" dirty="0" smtClean="0">
                <a:latin typeface="Arial" pitchFamily="34" charset="0"/>
                <a:cs typeface="Arial" pitchFamily="34" charset="0"/>
              </a:rPr>
              <a:t>including BBC, ABC</a:t>
            </a:r>
            <a:r>
              <a:rPr lang="en-US" sz="1800" b="0" dirty="0">
                <a:latin typeface="Arial" pitchFamily="34" charset="0"/>
                <a:cs typeface="Arial" pitchFamily="34" charset="0"/>
              </a:rPr>
              <a:t>, CBS, NBC, </a:t>
            </a:r>
            <a:r>
              <a:rPr lang="en-US" sz="1800" b="0" dirty="0" smtClean="0">
                <a:latin typeface="Arial" pitchFamily="34" charset="0"/>
                <a:cs typeface="Arial" pitchFamily="34" charset="0"/>
              </a:rPr>
              <a:t>FOX, Channel 4 UK, Al Jazeera</a:t>
            </a:r>
          </a:p>
          <a:p>
            <a:pPr>
              <a:defRPr/>
            </a:pPr>
            <a:endParaRPr lang="en-US" sz="1400" dirty="0">
              <a:latin typeface="Arial" pitchFamily="34" charset="0"/>
              <a:cs typeface="Arial" pitchFamily="34" charset="0"/>
            </a:endParaRPr>
          </a:p>
          <a:p>
            <a:pPr marL="285750" indent="-285750">
              <a:buFont typeface="Arial" pitchFamily="34" charset="0"/>
              <a:buChar char="•"/>
              <a:defRPr/>
            </a:pPr>
            <a:r>
              <a:rPr lang="en-US" sz="1800" dirty="0" smtClean="0">
                <a:latin typeface="Arial" pitchFamily="34" charset="0"/>
                <a:cs typeface="Arial" pitchFamily="34" charset="0"/>
              </a:rPr>
              <a:t>Over 75 articles in US newspapers and magazines, </a:t>
            </a:r>
            <a:r>
              <a:rPr lang="en-US" sz="1800" b="0" dirty="0" smtClean="0">
                <a:latin typeface="Arial" pitchFamily="34" charset="0"/>
                <a:cs typeface="Arial" pitchFamily="34" charset="0"/>
              </a:rPr>
              <a:t>including front page of New York Times, USA Today, Chicago Tribune</a:t>
            </a:r>
          </a:p>
          <a:p>
            <a:pPr marL="285750" indent="-285750">
              <a:buFont typeface="Arial" pitchFamily="34" charset="0"/>
              <a:buChar char="•"/>
              <a:defRPr/>
            </a:pPr>
            <a:endParaRPr lang="en-US" sz="1400" dirty="0" smtClean="0">
              <a:latin typeface="Arial" pitchFamily="34" charset="0"/>
              <a:cs typeface="Arial" pitchFamily="34" charset="0"/>
            </a:endParaRPr>
          </a:p>
          <a:p>
            <a:pPr marL="285750" indent="-285750">
              <a:buFont typeface="Arial" pitchFamily="34" charset="0"/>
              <a:buChar char="•"/>
              <a:defRPr/>
            </a:pPr>
            <a:r>
              <a:rPr lang="en-US" sz="1800" dirty="0" smtClean="0">
                <a:latin typeface="Arial" pitchFamily="34" charset="0"/>
                <a:cs typeface="Arial" pitchFamily="34" charset="0"/>
              </a:rPr>
              <a:t>Over 100 articles in European newspapers and Science magazines, </a:t>
            </a:r>
            <a:r>
              <a:rPr lang="en-US" sz="1800" b="0" dirty="0" smtClean="0">
                <a:latin typeface="Arial" pitchFamily="34" charset="0"/>
                <a:cs typeface="Arial" pitchFamily="34" charset="0"/>
              </a:rPr>
              <a:t>including The Guardian, Nature, </a:t>
            </a:r>
            <a:r>
              <a:rPr lang="en-US" sz="1800" b="0" dirty="0" err="1" smtClean="0">
                <a:latin typeface="Arial" pitchFamily="34" charset="0"/>
                <a:cs typeface="Arial" pitchFamily="34" charset="0"/>
              </a:rPr>
              <a:t>BMJ</a:t>
            </a:r>
            <a:r>
              <a:rPr lang="en-US" sz="1800" b="0" dirty="0" smtClean="0">
                <a:latin typeface="Arial" pitchFamily="34" charset="0"/>
                <a:cs typeface="Arial" pitchFamily="34" charset="0"/>
              </a:rPr>
              <a:t>, as well as journals in French, German, Dutch, Russian  and many other languages</a:t>
            </a:r>
          </a:p>
          <a:p>
            <a:pPr>
              <a:defRPr/>
            </a:pPr>
            <a:endParaRPr lang="en-US" sz="1400" dirty="0" smtClean="0">
              <a:latin typeface="Arial" pitchFamily="34" charset="0"/>
              <a:cs typeface="Arial" pitchFamily="34" charset="0"/>
            </a:endParaRPr>
          </a:p>
          <a:p>
            <a:pPr marL="285750" indent="-285750">
              <a:buFont typeface="Arial" pitchFamily="34" charset="0"/>
              <a:buChar char="•"/>
              <a:defRPr/>
            </a:pPr>
            <a:r>
              <a:rPr lang="en-US" sz="1800" dirty="0" smtClean="0">
                <a:latin typeface="Arial" pitchFamily="34" charset="0"/>
                <a:cs typeface="Arial" pitchFamily="34" charset="0"/>
              </a:rPr>
              <a:t>Africa and Asian regional coverage </a:t>
            </a:r>
            <a:r>
              <a:rPr lang="en-US" sz="1800" b="0" dirty="0" err="1" smtClean="0">
                <a:latin typeface="Arial" pitchFamily="34" charset="0"/>
                <a:cs typeface="Arial" pitchFamily="34" charset="0"/>
              </a:rPr>
              <a:t>eg</a:t>
            </a:r>
            <a:r>
              <a:rPr lang="en-US" sz="1800" b="0" dirty="0" smtClean="0">
                <a:latin typeface="Arial" pitchFamily="34" charset="0"/>
                <a:cs typeface="Arial" pitchFamily="34" charset="0"/>
              </a:rPr>
              <a:t> front page of Daily Times Malawi, Ghana Nation, All Kenya News, All Africa, Pakistan Times </a:t>
            </a:r>
            <a:r>
              <a:rPr lang="en-US" sz="1800" b="0" dirty="0" err="1" smtClean="0">
                <a:latin typeface="Arial" pitchFamily="34" charset="0"/>
                <a:cs typeface="Arial" pitchFamily="34" charset="0"/>
              </a:rPr>
              <a:t>etc</a:t>
            </a:r>
            <a:endParaRPr lang="en-US" sz="1800" b="0" dirty="0" smtClean="0">
              <a:latin typeface="Arial" pitchFamily="34" charset="0"/>
              <a:cs typeface="Arial" pitchFamily="34" charset="0"/>
            </a:endParaRPr>
          </a:p>
          <a:p>
            <a:pPr marL="285750" indent="-285750">
              <a:buFont typeface="Arial" pitchFamily="34" charset="0"/>
              <a:buChar char="•"/>
              <a:defRPr/>
            </a:pPr>
            <a:endParaRPr lang="en-US" sz="1800" dirty="0"/>
          </a:p>
          <a:p>
            <a:pPr marL="469900" indent="-514350">
              <a:buFont typeface="Arial" pitchFamily="34" charset="0"/>
              <a:buChar char="•"/>
              <a:defRPr/>
            </a:pPr>
            <a:endParaRPr lang="en-US" sz="1800" dirty="0" smtClean="0">
              <a:latin typeface="Arial" pitchFamily="34" charset="0"/>
              <a:cs typeface="Arial" pitchFamily="34" charset="0"/>
            </a:endParaRPr>
          </a:p>
          <a:p>
            <a:pPr marL="400050" lvl="1" indent="0">
              <a:buNone/>
              <a:defRPr/>
            </a:pPr>
            <a:endParaRPr lang="en-GB" sz="1800" dirty="0" smtClean="0">
              <a:latin typeface="Arial" pitchFamily="34" charset="0"/>
              <a:cs typeface="Arial" pitchFamily="34" charset="0"/>
            </a:endParaRPr>
          </a:p>
          <a:p>
            <a:pPr marL="914400" lvl="1" indent="-514350">
              <a:defRPr/>
            </a:pPr>
            <a:endParaRPr lang="en-GB" sz="1100" dirty="0" smtClean="0">
              <a:latin typeface="Arial" pitchFamily="34" charset="0"/>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5487" y="0"/>
            <a:ext cx="630370" cy="8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2569" t="27813" r="41261" b="10537"/>
          <a:stretch/>
        </p:blipFill>
        <p:spPr>
          <a:xfrm>
            <a:off x="6316265" y="814801"/>
            <a:ext cx="2301404" cy="1727731"/>
          </a:xfrm>
          <a:prstGeom prst="rect">
            <a:avLst/>
          </a:prstGeom>
          <a:ln w="38100">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0339" t="20000" r="6680" b="39734"/>
          <a:stretch/>
        </p:blipFill>
        <p:spPr>
          <a:xfrm>
            <a:off x="6316266" y="2545149"/>
            <a:ext cx="2301403" cy="1746291"/>
          </a:xfrm>
          <a:prstGeom prst="rect">
            <a:avLst/>
          </a:prstGeom>
          <a:ln w="38100">
            <a:solidFill>
              <a:schemeClr val="tx1"/>
            </a:solidFill>
          </a:ln>
        </p:spPr>
      </p:pic>
      <p:pic>
        <p:nvPicPr>
          <p:cNvPr id="471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8415" y="4041505"/>
            <a:ext cx="2289254" cy="174629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364" y="5781938"/>
            <a:ext cx="9602788" cy="430887"/>
          </a:xfrm>
          <a:prstGeom prst="rect">
            <a:avLst/>
          </a:prstGeom>
          <a:solidFill>
            <a:schemeClr val="accent2">
              <a:lumMod val="50000"/>
            </a:schemeClr>
          </a:solidFill>
          <a:ln w="38100">
            <a:noFill/>
          </a:ln>
        </p:spPr>
        <p:txBody>
          <a:bodyPr anchor="ctr">
            <a:spAutoFit/>
          </a:bodyPr>
          <a:lstStyle/>
          <a:p>
            <a:pPr>
              <a:spcBef>
                <a:spcPct val="0"/>
              </a:spcBef>
              <a:spcAft>
                <a:spcPct val="0"/>
              </a:spcAft>
              <a:defRPr/>
            </a:pPr>
            <a:r>
              <a:rPr lang="en-US" sz="2200" b="1" dirty="0" smtClean="0">
                <a:solidFill>
                  <a:srgbClr val="FFFFFF"/>
                </a:solidFill>
              </a:rPr>
              <a:t>Global launch on May 2, 2012 at the United </a:t>
            </a:r>
            <a:r>
              <a:rPr lang="en-US" sz="2200" b="1" dirty="0">
                <a:solidFill>
                  <a:srgbClr val="FFFFFF"/>
                </a:solidFill>
              </a:rPr>
              <a:t>Nations, New York</a:t>
            </a:r>
            <a:endParaRPr lang="en-US" sz="2200" b="1" dirty="0" smtClean="0">
              <a:solidFill>
                <a:srgbClr val="FFFFFF"/>
              </a:solidFill>
            </a:endParaRPr>
          </a:p>
        </p:txBody>
      </p:sp>
      <p:sp>
        <p:nvSpPr>
          <p:cNvPr id="11" name="TextBox 10"/>
          <p:cNvSpPr txBox="1"/>
          <p:nvPr/>
        </p:nvSpPr>
        <p:spPr>
          <a:xfrm>
            <a:off x="11193" y="6207498"/>
            <a:ext cx="9602788" cy="430887"/>
          </a:xfrm>
          <a:prstGeom prst="rect">
            <a:avLst/>
          </a:prstGeom>
          <a:solidFill>
            <a:schemeClr val="tx2">
              <a:lumMod val="75000"/>
            </a:schemeClr>
          </a:solidFill>
          <a:ln w="38100">
            <a:noFill/>
          </a:ln>
        </p:spPr>
        <p:txBody>
          <a:bodyPr>
            <a:spAutoFit/>
          </a:bodyPr>
          <a:lstStyle/>
          <a:p>
            <a:pPr>
              <a:spcBef>
                <a:spcPct val="0"/>
              </a:spcBef>
              <a:spcAft>
                <a:spcPct val="0"/>
              </a:spcAft>
              <a:defRPr/>
            </a:pPr>
            <a:r>
              <a:rPr lang="en-US" sz="2200" b="1" dirty="0" smtClean="0">
                <a:solidFill>
                  <a:srgbClr val="FFFFFF"/>
                </a:solidFill>
              </a:rPr>
              <a:t>WHY ALL THIS ATTENTION NOW?</a:t>
            </a:r>
            <a:endParaRPr lang="en-US" sz="2200" b="1" dirty="0">
              <a:solidFill>
                <a:srgbClr val="FFFFFF"/>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458" y="5006748"/>
            <a:ext cx="2900712" cy="775190"/>
          </a:xfrm>
          <a:prstGeom prst="rect">
            <a:avLst/>
          </a:prstGeom>
        </p:spPr>
      </p:pic>
    </p:spTree>
    <p:extLst>
      <p:ext uri="{BB962C8B-B14F-4D97-AF65-F5344CB8AC3E}">
        <p14:creationId xmlns:p14="http://schemas.microsoft.com/office/powerpoint/2010/main" val="351791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428" y="272752"/>
            <a:ext cx="9274559" cy="553663"/>
          </a:xfrm>
          <a:prstGeom prst="rect">
            <a:avLst/>
          </a:prstGeom>
        </p:spPr>
        <p:txBody>
          <a:bodyPr/>
          <a:lstStyle>
            <a:lvl1pPr algn="l" defTabSz="889000" rtl="0" eaLnBrk="1" fontAlgn="base" hangingPunct="1">
              <a:spcBef>
                <a:spcPct val="0"/>
              </a:spcBef>
              <a:spcAft>
                <a:spcPct val="0"/>
              </a:spcAft>
              <a:defRPr sz="2400" b="1">
                <a:solidFill>
                  <a:srgbClr val="221951"/>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r>
              <a:rPr lang="en-US" sz="2800" dirty="0" smtClean="0"/>
              <a:t>Global health perspective – </a:t>
            </a:r>
          </a:p>
          <a:p>
            <a:r>
              <a:rPr lang="en-US" sz="2800" dirty="0" smtClean="0"/>
              <a:t>Preterm birth is now a leading cause of child death</a:t>
            </a:r>
            <a:endParaRPr lang="en-US"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9157" y="8080"/>
            <a:ext cx="486699" cy="62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p:cNvSpPr txBox="1">
            <a:spLocks/>
          </p:cNvSpPr>
          <p:nvPr/>
        </p:nvSpPr>
        <p:spPr bwMode="gray">
          <a:xfrm>
            <a:off x="266671" y="1455349"/>
            <a:ext cx="4620210" cy="84671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US" sz="2000" b="0" dirty="0" smtClean="0"/>
              <a:t>Every year, 7.6 million children die before their 5</a:t>
            </a:r>
            <a:r>
              <a:rPr lang="en-US" sz="2000" b="0" baseline="30000" dirty="0" smtClean="0"/>
              <a:t>th</a:t>
            </a:r>
            <a:r>
              <a:rPr lang="en-US" sz="2000" b="0" dirty="0" smtClean="0"/>
              <a:t> birthday, with increasing progress since 2000 related to Millennium Development Goals</a:t>
            </a:r>
          </a:p>
          <a:p>
            <a:endParaRPr lang="en-US" sz="2000" b="0" dirty="0"/>
          </a:p>
          <a:p>
            <a:endParaRPr lang="en-US" sz="2000" b="0" dirty="0" smtClean="0"/>
          </a:p>
          <a:p>
            <a:endParaRPr lang="en-US" sz="2000" b="0" dirty="0" smtClean="0"/>
          </a:p>
          <a:p>
            <a:endParaRPr lang="en-US" sz="2000" b="0" dirty="0"/>
          </a:p>
          <a:p>
            <a:endParaRPr lang="en-US" sz="2000" b="0" dirty="0"/>
          </a:p>
        </p:txBody>
      </p:sp>
      <p:sp>
        <p:nvSpPr>
          <p:cNvPr id="8" name="Pentagon 7"/>
          <p:cNvSpPr/>
          <p:nvPr/>
        </p:nvSpPr>
        <p:spPr bwMode="auto">
          <a:xfrm>
            <a:off x="266671" y="4653887"/>
            <a:ext cx="9336117" cy="1602698"/>
          </a:xfrm>
          <a:prstGeom prst="homePlate">
            <a:avLst>
              <a:gd name="adj" fmla="val 37148"/>
            </a:avLst>
          </a:prstGeom>
          <a:solidFill>
            <a:schemeClr val="accent2">
              <a:lumMod val="20000"/>
              <a:lumOff val="80000"/>
            </a:schemeClr>
          </a:solidFill>
          <a:ln w="38100" cap="flat" cmpd="sng" algn="ctr">
            <a:solidFill>
              <a:schemeClr val="accent2">
                <a:lumMod val="50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l"/>
            <a:r>
              <a:rPr lang="en-US" sz="2400" dirty="0"/>
              <a:t>Preterm birth is the second leading cause of death for </a:t>
            </a:r>
            <a:r>
              <a:rPr lang="en-US" sz="2400" u="sng" dirty="0"/>
              <a:t>children </a:t>
            </a:r>
            <a:r>
              <a:rPr lang="en-US" sz="2400" dirty="0"/>
              <a:t>under 5 years,  after </a:t>
            </a:r>
            <a:r>
              <a:rPr lang="en-US" sz="2400" dirty="0" smtClean="0"/>
              <a:t>pneumonia</a:t>
            </a:r>
          </a:p>
          <a:p>
            <a:pPr algn="l"/>
            <a:endParaRPr lang="en-US" sz="1600" dirty="0"/>
          </a:p>
          <a:p>
            <a:pPr algn="l"/>
            <a:r>
              <a:rPr lang="en-US" sz="2400" dirty="0"/>
              <a:t>1.1 million babies die directly from complications of preterm birth</a:t>
            </a:r>
          </a:p>
          <a:p>
            <a:pPr marL="0" marR="0" indent="0" algn="l" defTabSz="889000" rtl="0" eaLnBrk="1" fontAlgn="base" latinLnBrk="0" hangingPunct="1"/>
            <a:endParaRPr kumimoji="0" lang="en-US" sz="2400" b="0" i="0" u="none" strike="noStrike" cap="none" normalizeH="0" baseline="0" dirty="0" smtClean="0">
              <a:solidFill>
                <a:schemeClr val="tx1"/>
              </a:solidFill>
              <a:effectLs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688" y="1878709"/>
            <a:ext cx="3801818" cy="2408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 Placeholder 2"/>
          <p:cNvSpPr txBox="1">
            <a:spLocks/>
          </p:cNvSpPr>
          <p:nvPr/>
        </p:nvSpPr>
        <p:spPr bwMode="gray">
          <a:xfrm>
            <a:off x="266671" y="3083164"/>
            <a:ext cx="4796648" cy="84671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US" sz="2000" b="0" dirty="0"/>
              <a:t>Over 40% of these </a:t>
            </a:r>
            <a:r>
              <a:rPr lang="en-US" sz="2000" b="0" dirty="0" smtClean="0"/>
              <a:t>deaths now</a:t>
            </a:r>
            <a:endParaRPr lang="en-US" sz="2000" b="0" dirty="0"/>
          </a:p>
          <a:p>
            <a:r>
              <a:rPr lang="en-US" sz="2000" b="0" dirty="0"/>
              <a:t>occur in the first month of life</a:t>
            </a:r>
            <a:r>
              <a:rPr lang="en-US" sz="2000" b="0" dirty="0" smtClean="0"/>
              <a:t>,  </a:t>
            </a:r>
            <a:r>
              <a:rPr lang="en-US" sz="2000" b="0" dirty="0"/>
              <a:t>the neonatal period.</a:t>
            </a:r>
          </a:p>
          <a:p>
            <a:endParaRPr lang="en-US" sz="2000" b="0" dirty="0" smtClean="0"/>
          </a:p>
          <a:p>
            <a:endParaRPr lang="en-US" sz="2000" b="0" dirty="0"/>
          </a:p>
          <a:p>
            <a:endParaRPr lang="en-US" sz="2000" b="0" dirty="0"/>
          </a:p>
          <a:p>
            <a:endParaRPr lang="en-US" sz="2000" b="0" dirty="0"/>
          </a:p>
        </p:txBody>
      </p:sp>
      <p:sp>
        <p:nvSpPr>
          <p:cNvPr id="12" name="BCG_FootNote_Box"/>
          <p:cNvSpPr txBox="1">
            <a:spLocks noChangeArrowheads="1"/>
          </p:cNvSpPr>
          <p:nvPr/>
        </p:nvSpPr>
        <p:spPr bwMode="auto">
          <a:xfrm>
            <a:off x="457200" y="6250664"/>
            <a:ext cx="8952787" cy="328613"/>
          </a:xfrm>
          <a:prstGeom prst="rect">
            <a:avLst/>
          </a:prstGeom>
          <a:noFill/>
          <a:ln w="12700">
            <a:noFill/>
            <a:miter lim="800000"/>
            <a:headEnd/>
            <a:tailEnd/>
          </a:ln>
        </p:spPr>
        <p:txBody>
          <a:bodyPr lIns="0" tIns="0" rIns="0" bIns="0" anchor="b"/>
          <a:lstStyle/>
          <a:p>
            <a:pPr algn="l" eaLnBrk="0" hangingPunct="0">
              <a:lnSpc>
                <a:spcPct val="90000"/>
              </a:lnSpc>
              <a:spcBef>
                <a:spcPct val="0"/>
              </a:spcBef>
              <a:spcAft>
                <a:spcPct val="0"/>
              </a:spcAft>
            </a:pPr>
            <a:r>
              <a:rPr lang="en-US" sz="1000" dirty="0" smtClean="0">
                <a:solidFill>
                  <a:srgbClr val="000000"/>
                </a:solidFill>
                <a:latin typeface="Arial" pitchFamily="34" charset="0"/>
                <a:cs typeface="Arial" pitchFamily="34" charset="0"/>
              </a:rPr>
              <a:t>Source</a:t>
            </a:r>
            <a:r>
              <a:rPr lang="en-US" sz="1000" dirty="0">
                <a:solidFill>
                  <a:srgbClr val="000000"/>
                </a:solidFill>
                <a:latin typeface="Arial" pitchFamily="34" charset="0"/>
                <a:cs typeface="Arial" pitchFamily="34" charset="0"/>
              </a:rPr>
              <a:t>: </a:t>
            </a:r>
            <a:r>
              <a:rPr lang="en-GB" sz="1000" dirty="0" err="1" smtClean="0">
                <a:solidFill>
                  <a:srgbClr val="000000"/>
                </a:solidFill>
                <a:latin typeface="Arial" pitchFamily="34" charset="0"/>
                <a:cs typeface="Arial" pitchFamily="34" charset="0"/>
              </a:rPr>
              <a:t>CHERG</a:t>
            </a:r>
            <a:r>
              <a:rPr lang="en-GB" sz="1000" dirty="0" smtClean="0">
                <a:solidFill>
                  <a:srgbClr val="000000"/>
                </a:solidFill>
                <a:latin typeface="Arial" pitchFamily="34" charset="0"/>
                <a:cs typeface="Arial" pitchFamily="34" charset="0"/>
              </a:rPr>
              <a:t>/WHO estimates for 2010, Li Liu et al Lancet in press, 2012</a:t>
            </a:r>
            <a:endParaRPr lang="en-GB" sz="1000" dirty="0" smtClean="0"/>
          </a:p>
        </p:txBody>
      </p:sp>
    </p:spTree>
    <p:extLst>
      <p:ext uri="{BB962C8B-B14F-4D97-AF65-F5344CB8AC3E}">
        <p14:creationId xmlns:p14="http://schemas.microsoft.com/office/powerpoint/2010/main" val="238143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6800" y="1996342"/>
            <a:ext cx="8689190" cy="4349880"/>
          </a:xfrm>
        </p:spPr>
        <p:txBody>
          <a:bodyPr/>
          <a:lstStyle/>
          <a:p>
            <a:pPr marL="346075" indent="-346075">
              <a:spcBef>
                <a:spcPts val="0"/>
              </a:spcBef>
              <a:spcAft>
                <a:spcPts val="0"/>
              </a:spcAft>
              <a:buClr>
                <a:schemeClr val="tx2"/>
              </a:buClr>
              <a:buSzPct val="100000"/>
              <a:buFont typeface="Arial"/>
              <a:buChar char="•"/>
            </a:pPr>
            <a:r>
              <a:rPr lang="en-US" sz="2000" dirty="0" smtClean="0">
                <a:solidFill>
                  <a:srgbClr val="000000"/>
                </a:solidFill>
                <a:latin typeface="Arial"/>
              </a:rPr>
              <a:t>15 million babies are born too soon every year</a:t>
            </a:r>
          </a:p>
          <a:p>
            <a:pPr marL="346075" indent="-346075">
              <a:spcBef>
                <a:spcPts val="0"/>
              </a:spcBef>
              <a:spcAft>
                <a:spcPts val="0"/>
              </a:spcAft>
              <a:buClr>
                <a:schemeClr val="tx2"/>
              </a:buClr>
              <a:buSzPct val="100000"/>
              <a:buFont typeface="Arial"/>
              <a:buChar char="•"/>
            </a:pPr>
            <a:endParaRPr lang="en-US" sz="2000" dirty="0" smtClean="0">
              <a:solidFill>
                <a:srgbClr val="000000"/>
              </a:solidFill>
              <a:latin typeface="Arial"/>
            </a:endParaRPr>
          </a:p>
          <a:p>
            <a:pPr marL="346075" indent="-346075">
              <a:spcBef>
                <a:spcPts val="0"/>
              </a:spcBef>
              <a:spcAft>
                <a:spcPts val="0"/>
              </a:spcAft>
              <a:buClr>
                <a:schemeClr val="tx2"/>
              </a:buClr>
              <a:buSzPct val="100000"/>
              <a:buFont typeface="Arial"/>
              <a:buChar char="•"/>
            </a:pPr>
            <a:endParaRPr lang="en-US" sz="2000" dirty="0" smtClean="0">
              <a:solidFill>
                <a:srgbClr val="000000"/>
              </a:solidFill>
              <a:latin typeface="Arial"/>
            </a:endParaRPr>
          </a:p>
          <a:p>
            <a:pPr marL="346075" indent="-346075">
              <a:spcBef>
                <a:spcPts val="0"/>
              </a:spcBef>
              <a:spcAft>
                <a:spcPts val="0"/>
              </a:spcAft>
              <a:buClr>
                <a:schemeClr val="tx2"/>
              </a:buClr>
              <a:buSzPct val="100000"/>
              <a:buFont typeface="Arial"/>
              <a:buChar char="•"/>
            </a:pPr>
            <a:r>
              <a:rPr lang="en-US" sz="2000" dirty="0">
                <a:solidFill>
                  <a:srgbClr val="000000"/>
                </a:solidFill>
                <a:latin typeface="Arial"/>
              </a:rPr>
              <a:t>P</a:t>
            </a:r>
            <a:r>
              <a:rPr lang="en-US" sz="2000" dirty="0" smtClean="0">
                <a:solidFill>
                  <a:srgbClr val="000000"/>
                </a:solidFill>
                <a:latin typeface="Arial"/>
              </a:rPr>
              <a:t>reterm birth rates are rising</a:t>
            </a:r>
          </a:p>
          <a:p>
            <a:pPr marL="346075" indent="-346075">
              <a:spcBef>
                <a:spcPts val="0"/>
              </a:spcBef>
              <a:spcAft>
                <a:spcPts val="0"/>
              </a:spcAft>
              <a:buClr>
                <a:schemeClr val="tx2"/>
              </a:buClr>
              <a:buSzPct val="100000"/>
              <a:buFont typeface="Arial"/>
              <a:buChar char="•"/>
            </a:pPr>
            <a:endParaRPr lang="en-US" sz="2000" dirty="0" smtClean="0">
              <a:solidFill>
                <a:srgbClr val="000000"/>
              </a:solidFill>
              <a:latin typeface="Arial"/>
            </a:endParaRPr>
          </a:p>
          <a:p>
            <a:pPr marL="346075" indent="-346075">
              <a:spcBef>
                <a:spcPts val="0"/>
              </a:spcBef>
              <a:spcAft>
                <a:spcPts val="0"/>
              </a:spcAft>
              <a:buClr>
                <a:schemeClr val="tx2"/>
              </a:buClr>
              <a:buSzPct val="100000"/>
              <a:buFont typeface="Arial"/>
              <a:buChar char="•"/>
            </a:pPr>
            <a:endParaRPr lang="en-US" sz="2000" dirty="0" smtClean="0">
              <a:solidFill>
                <a:srgbClr val="000000"/>
              </a:solidFill>
              <a:latin typeface="Arial"/>
            </a:endParaRPr>
          </a:p>
          <a:p>
            <a:pPr marL="346075" indent="-346075">
              <a:spcBef>
                <a:spcPts val="0"/>
              </a:spcBef>
              <a:spcAft>
                <a:spcPts val="0"/>
              </a:spcAft>
              <a:buClr>
                <a:schemeClr val="tx2"/>
              </a:buClr>
              <a:buSzPct val="100000"/>
              <a:buFont typeface="Arial"/>
              <a:buChar char="•"/>
            </a:pPr>
            <a:r>
              <a:rPr lang="en-US" sz="2000" dirty="0" smtClean="0">
                <a:solidFill>
                  <a:srgbClr val="000000"/>
                </a:solidFill>
                <a:latin typeface="Arial"/>
              </a:rPr>
              <a:t>Prevention of preterm birth must be accelerated</a:t>
            </a:r>
          </a:p>
          <a:p>
            <a:pPr marL="346075" indent="-346075">
              <a:spcBef>
                <a:spcPts val="0"/>
              </a:spcBef>
              <a:spcAft>
                <a:spcPts val="0"/>
              </a:spcAft>
              <a:buClr>
                <a:schemeClr val="tx2"/>
              </a:buClr>
              <a:buSzPct val="100000"/>
              <a:buFont typeface="Arial"/>
              <a:buChar char="•"/>
            </a:pPr>
            <a:endParaRPr lang="en-US" sz="2000" dirty="0" smtClean="0">
              <a:solidFill>
                <a:srgbClr val="000000"/>
              </a:solidFill>
              <a:latin typeface="Arial"/>
            </a:endParaRPr>
          </a:p>
          <a:p>
            <a:pPr marL="346075" indent="-346075">
              <a:spcBef>
                <a:spcPts val="0"/>
              </a:spcBef>
              <a:spcAft>
                <a:spcPts val="0"/>
              </a:spcAft>
              <a:buClr>
                <a:schemeClr val="tx2"/>
              </a:buClr>
              <a:buSzPct val="100000"/>
              <a:buFont typeface="Arial"/>
              <a:buChar char="•"/>
            </a:pPr>
            <a:endParaRPr lang="en-US" sz="2000" dirty="0" smtClean="0">
              <a:solidFill>
                <a:srgbClr val="000000"/>
              </a:solidFill>
              <a:latin typeface="Arial"/>
            </a:endParaRPr>
          </a:p>
          <a:p>
            <a:pPr marL="346075" indent="-346075">
              <a:spcBef>
                <a:spcPts val="0"/>
              </a:spcBef>
              <a:spcAft>
                <a:spcPts val="0"/>
              </a:spcAft>
              <a:buClr>
                <a:schemeClr val="tx2"/>
              </a:buClr>
              <a:buSzPct val="100000"/>
              <a:buFont typeface="Arial"/>
              <a:buChar char="•"/>
            </a:pPr>
            <a:r>
              <a:rPr lang="en-US" sz="2000" dirty="0" smtClean="0">
                <a:solidFill>
                  <a:srgbClr val="000000"/>
                </a:solidFill>
                <a:latin typeface="Arial"/>
              </a:rPr>
              <a:t>Premature babies can be saved now with feasible, cost-effective care</a:t>
            </a:r>
          </a:p>
          <a:p>
            <a:pPr marL="346075" indent="-346075">
              <a:spcBef>
                <a:spcPts val="0"/>
              </a:spcBef>
              <a:spcAft>
                <a:spcPts val="0"/>
              </a:spcAft>
              <a:buClr>
                <a:schemeClr val="tx2"/>
              </a:buClr>
              <a:buSzPct val="100000"/>
              <a:buFont typeface="Arial"/>
              <a:buChar char="•"/>
            </a:pPr>
            <a:endParaRPr lang="en-US" sz="2000" dirty="0" smtClean="0">
              <a:solidFill>
                <a:srgbClr val="000000"/>
              </a:solidFill>
              <a:latin typeface="Arial"/>
            </a:endParaRPr>
          </a:p>
          <a:p>
            <a:pPr marL="346075" indent="-346075">
              <a:spcBef>
                <a:spcPts val="0"/>
              </a:spcBef>
              <a:spcAft>
                <a:spcPts val="0"/>
              </a:spcAft>
              <a:buClr>
                <a:schemeClr val="tx2"/>
              </a:buClr>
              <a:buSzPct val="100000"/>
              <a:buFont typeface="Arial"/>
              <a:buChar char="•"/>
            </a:pPr>
            <a:endParaRPr lang="en-US" sz="2000" dirty="0" smtClean="0">
              <a:solidFill>
                <a:srgbClr val="000000"/>
              </a:solidFill>
              <a:latin typeface="Arial"/>
            </a:endParaRPr>
          </a:p>
          <a:p>
            <a:pPr marL="346075" indent="-346075">
              <a:spcBef>
                <a:spcPts val="0"/>
              </a:spcBef>
              <a:spcAft>
                <a:spcPts val="0"/>
              </a:spcAft>
              <a:buClr>
                <a:schemeClr val="tx2"/>
              </a:buClr>
              <a:buSzPct val="100000"/>
              <a:buFont typeface="Arial"/>
              <a:buChar char="•"/>
            </a:pPr>
            <a:r>
              <a:rPr lang="en-US" sz="2000" dirty="0" smtClean="0">
                <a:solidFill>
                  <a:srgbClr val="000000"/>
                </a:solidFill>
                <a:latin typeface="Arial"/>
              </a:rPr>
              <a:t>Everyone has a role to play</a:t>
            </a:r>
            <a:endParaRPr lang="en-US" sz="2000" dirty="0">
              <a:solidFill>
                <a:srgbClr val="000000"/>
              </a:solidFill>
              <a:latin typeface="Arial"/>
            </a:endParaRPr>
          </a:p>
        </p:txBody>
      </p:sp>
      <p:sp>
        <p:nvSpPr>
          <p:cNvPr id="2" name="Title 1"/>
          <p:cNvSpPr>
            <a:spLocks noGrp="1"/>
          </p:cNvSpPr>
          <p:nvPr>
            <p:ph type="title"/>
          </p:nvPr>
        </p:nvSpPr>
        <p:spPr>
          <a:xfrm>
            <a:off x="258837" y="395538"/>
            <a:ext cx="8689189" cy="553663"/>
          </a:xfrm>
        </p:spPr>
        <p:txBody>
          <a:bodyPr/>
          <a:lstStyle/>
          <a:p>
            <a:r>
              <a:rPr lang="en-US" sz="2800" dirty="0" smtClean="0"/>
              <a:t>Born Too Soon: 5 main findings</a:t>
            </a:r>
            <a:endParaRPr lang="en-US" sz="2800" dirty="0"/>
          </a:p>
        </p:txBody>
      </p:sp>
      <p:sp>
        <p:nvSpPr>
          <p:cNvPr id="4" name="Oval 2"/>
          <p:cNvSpPr>
            <a:spLocks noChangeArrowheads="1"/>
          </p:cNvSpPr>
          <p:nvPr/>
        </p:nvSpPr>
        <p:spPr bwMode="gray">
          <a:xfrm>
            <a:off x="354371" y="2011344"/>
            <a:ext cx="295324" cy="295275"/>
          </a:xfrm>
          <a:prstGeom prst="ellipse">
            <a:avLst/>
          </a:prstGeom>
          <a:solidFill>
            <a:schemeClr val="tx2"/>
          </a:solidFill>
          <a:ln w="9525" algn="ctr">
            <a:solidFill>
              <a:schemeClr val="tx2"/>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1</a:t>
            </a:r>
          </a:p>
        </p:txBody>
      </p:sp>
      <p:sp>
        <p:nvSpPr>
          <p:cNvPr id="5" name="Oval 3"/>
          <p:cNvSpPr>
            <a:spLocks noChangeArrowheads="1"/>
          </p:cNvSpPr>
          <p:nvPr/>
        </p:nvSpPr>
        <p:spPr bwMode="gray">
          <a:xfrm>
            <a:off x="354371" y="2925503"/>
            <a:ext cx="295324" cy="295275"/>
          </a:xfrm>
          <a:prstGeom prst="ellipse">
            <a:avLst/>
          </a:prstGeom>
          <a:solidFill>
            <a:schemeClr val="tx2"/>
          </a:solidFill>
          <a:ln w="9525" algn="ctr">
            <a:solidFill>
              <a:schemeClr val="tx2"/>
            </a:solidFill>
            <a:round/>
            <a:headEnd/>
            <a:tailEnd/>
          </a:ln>
        </p:spPr>
        <p:txBody>
          <a:bodyPr wrap="none" lIns="0" tIns="0" rIns="0" bIns="0" anchor="ctr"/>
          <a:lstStyle/>
          <a:p>
            <a:pPr algn="ctr" fontAlgn="base">
              <a:spcBef>
                <a:spcPct val="0"/>
              </a:spcBef>
              <a:spcAft>
                <a:spcPct val="0"/>
              </a:spcAft>
            </a:pPr>
            <a:r>
              <a:rPr lang="en-US" sz="1400" b="1">
                <a:solidFill>
                  <a:srgbClr val="FFFFFF"/>
                </a:solidFill>
                <a:latin typeface="Arial" pitchFamily="34" charset="0"/>
                <a:cs typeface="Arial" pitchFamily="34" charset="0"/>
              </a:rPr>
              <a:t>2</a:t>
            </a:r>
          </a:p>
        </p:txBody>
      </p:sp>
      <p:sp>
        <p:nvSpPr>
          <p:cNvPr id="6" name="Oval 4"/>
          <p:cNvSpPr>
            <a:spLocks noChangeArrowheads="1"/>
          </p:cNvSpPr>
          <p:nvPr/>
        </p:nvSpPr>
        <p:spPr bwMode="gray">
          <a:xfrm>
            <a:off x="354371" y="3839662"/>
            <a:ext cx="295324" cy="295275"/>
          </a:xfrm>
          <a:prstGeom prst="ellipse">
            <a:avLst/>
          </a:prstGeom>
          <a:solidFill>
            <a:schemeClr val="tx2"/>
          </a:solidFill>
          <a:ln w="9525" algn="ctr">
            <a:solidFill>
              <a:schemeClr val="tx2"/>
            </a:solidFill>
            <a:round/>
            <a:headEnd/>
            <a:tailEnd/>
          </a:ln>
        </p:spPr>
        <p:txBody>
          <a:bodyPr wrap="none" lIns="0" tIns="0" rIns="0" bIns="0" anchor="ctr"/>
          <a:lstStyle/>
          <a:p>
            <a:pPr algn="ctr" fontAlgn="base">
              <a:spcBef>
                <a:spcPct val="0"/>
              </a:spcBef>
              <a:spcAft>
                <a:spcPct val="0"/>
              </a:spcAft>
            </a:pPr>
            <a:r>
              <a:rPr lang="en-US" sz="1400" b="1">
                <a:solidFill>
                  <a:srgbClr val="FFFFFF"/>
                </a:solidFill>
                <a:latin typeface="Arial" pitchFamily="34" charset="0"/>
                <a:cs typeface="Arial" pitchFamily="34" charset="0"/>
              </a:rPr>
              <a:t>3</a:t>
            </a:r>
          </a:p>
        </p:txBody>
      </p:sp>
      <p:sp>
        <p:nvSpPr>
          <p:cNvPr id="7" name="Oval 5"/>
          <p:cNvSpPr>
            <a:spLocks noChangeArrowheads="1"/>
          </p:cNvSpPr>
          <p:nvPr/>
        </p:nvSpPr>
        <p:spPr bwMode="gray">
          <a:xfrm>
            <a:off x="354371" y="4753821"/>
            <a:ext cx="295324" cy="295275"/>
          </a:xfrm>
          <a:prstGeom prst="ellipse">
            <a:avLst/>
          </a:prstGeom>
          <a:solidFill>
            <a:schemeClr val="tx2"/>
          </a:solidFill>
          <a:ln w="9525" algn="ctr">
            <a:solidFill>
              <a:schemeClr val="tx2"/>
            </a:solidFill>
            <a:round/>
            <a:headEnd/>
            <a:tailEnd/>
          </a:ln>
        </p:spPr>
        <p:txBody>
          <a:bodyPr wrap="none" lIns="0" tIns="0" rIns="0" bIns="0" anchor="ctr"/>
          <a:lstStyle/>
          <a:p>
            <a:pPr algn="ctr" fontAlgn="base">
              <a:spcBef>
                <a:spcPct val="0"/>
              </a:spcBef>
              <a:spcAft>
                <a:spcPct val="0"/>
              </a:spcAft>
            </a:pPr>
            <a:r>
              <a:rPr lang="en-US" sz="1400" b="1">
                <a:solidFill>
                  <a:srgbClr val="FFFFFF"/>
                </a:solidFill>
                <a:latin typeface="Arial" pitchFamily="34" charset="0"/>
                <a:cs typeface="Arial" pitchFamily="34" charset="0"/>
              </a:rPr>
              <a:t>4</a:t>
            </a:r>
          </a:p>
        </p:txBody>
      </p:sp>
      <p:sp>
        <p:nvSpPr>
          <p:cNvPr id="8" name="Oval 6"/>
          <p:cNvSpPr>
            <a:spLocks noChangeArrowheads="1"/>
          </p:cNvSpPr>
          <p:nvPr/>
        </p:nvSpPr>
        <p:spPr bwMode="gray">
          <a:xfrm>
            <a:off x="354371" y="5667981"/>
            <a:ext cx="295324" cy="295275"/>
          </a:xfrm>
          <a:prstGeom prst="ellipse">
            <a:avLst/>
          </a:prstGeom>
          <a:solidFill>
            <a:schemeClr val="tx2"/>
          </a:solidFill>
          <a:ln w="9525" algn="ctr">
            <a:solidFill>
              <a:schemeClr val="tx2"/>
            </a:solidFill>
            <a:round/>
            <a:headEnd/>
            <a:tailEnd/>
          </a:ln>
        </p:spPr>
        <p:txBody>
          <a:bodyPr wrap="none" lIns="0" tIns="0" rIns="0" bIns="0" anchor="ctr"/>
          <a:lstStyle/>
          <a:p>
            <a:pPr algn="ctr" fontAlgn="base">
              <a:spcBef>
                <a:spcPct val="0"/>
              </a:spcBef>
              <a:spcAft>
                <a:spcPct val="0"/>
              </a:spcAft>
            </a:pPr>
            <a:r>
              <a:rPr lang="en-US" sz="1400" b="1">
                <a:solidFill>
                  <a:srgbClr val="FFFFFF"/>
                </a:solidFill>
                <a:latin typeface="Arial" pitchFamily="34" charset="0"/>
                <a:cs typeface="Arial" pitchFamily="34" charset="0"/>
              </a:rPr>
              <a:t>5</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038" y="0"/>
            <a:ext cx="1927819" cy="249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122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0271" y="1228299"/>
            <a:ext cx="9132009" cy="5378279"/>
          </a:xfrm>
          <a:prstGeom prst="rect">
            <a:avLst/>
          </a:prstGeom>
          <a:solidFill>
            <a:schemeClr val="accent2"/>
          </a:solidFill>
          <a:ln w="38100">
            <a:noFill/>
          </a:ln>
        </p:spPr>
      </p:pic>
      <p:sp>
        <p:nvSpPr>
          <p:cNvPr id="5" name="BCG_FootNote_Box"/>
          <p:cNvSpPr txBox="1">
            <a:spLocks noChangeArrowheads="1"/>
          </p:cNvSpPr>
          <p:nvPr/>
        </p:nvSpPr>
        <p:spPr bwMode="auto">
          <a:xfrm>
            <a:off x="461669" y="6277965"/>
            <a:ext cx="8888393" cy="328613"/>
          </a:xfrm>
          <a:prstGeom prst="rect">
            <a:avLst/>
          </a:prstGeom>
          <a:noFill/>
          <a:ln w="12700">
            <a:noFill/>
            <a:miter lim="800000"/>
            <a:headEnd/>
            <a:tailEnd/>
          </a:ln>
        </p:spPr>
        <p:txBody>
          <a:bodyPr lIns="0" tIns="0" rIns="0" bIns="0" anchor="b"/>
          <a:lstStyle/>
          <a:p>
            <a:pPr algn="l" eaLnBrk="0"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 </a:t>
            </a:r>
            <a:r>
              <a:rPr lang="en-GB" sz="800" dirty="0" smtClean="0">
                <a:solidFill>
                  <a:srgbClr val="000000"/>
                </a:solidFill>
                <a:latin typeface="Arial" pitchFamily="34" charset="0"/>
                <a:cs typeface="Arial" pitchFamily="34" charset="0"/>
              </a:rPr>
              <a:t>rates by country are available on the accompanying wall chart. </a:t>
            </a:r>
            <a:r>
              <a:rPr lang="en-GB" sz="800" dirty="0" smtClean="0"/>
              <a:t>Not applicable=non WHO Members State</a:t>
            </a:r>
          </a:p>
          <a:p>
            <a:pPr algn="l" eaLnBrk="0"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GB" sz="800" dirty="0" smtClean="0">
                <a:solidFill>
                  <a:srgbClr val="000000"/>
                </a:solidFill>
                <a:latin typeface="Arial" pitchFamily="34" charset="0"/>
                <a:cs typeface="Arial" pitchFamily="34" charset="0"/>
              </a:rPr>
              <a:t>Blencowe et al National, regional and worldwide estimates of preterm birth rates in the year 2010 with time trends since 1990 for selected countries: a systematic analysis and implications</a:t>
            </a:r>
            <a:endParaRPr lang="en-US" sz="800" dirty="0" smtClean="0">
              <a:solidFill>
                <a:srgbClr val="000000"/>
              </a:solidFill>
              <a:latin typeface="Arial" pitchFamily="34" charset="0"/>
              <a:cs typeface="Arial"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5487" y="0"/>
            <a:ext cx="630370" cy="8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5742577"/>
            <a:ext cx="9602788" cy="577850"/>
          </a:xfrm>
          <a:prstGeom prst="rect">
            <a:avLst/>
          </a:prstGeom>
          <a:solidFill>
            <a:schemeClr val="accent2">
              <a:lumMod val="60000"/>
              <a:lumOff val="40000"/>
            </a:schemeClr>
          </a:solidFill>
          <a:ln w="38100">
            <a:noFill/>
          </a:ln>
        </p:spPr>
        <p:txBody>
          <a:bodyPr wrap="square">
            <a:spAutoFit/>
          </a:bodyPr>
          <a:lstStyle/>
          <a:p>
            <a:pPr algn="ctr">
              <a:lnSpc>
                <a:spcPct val="150000"/>
              </a:lnSpc>
              <a:defRPr/>
            </a:pPr>
            <a:r>
              <a:rPr lang="en-US" sz="2400" b="1" dirty="0">
                <a:solidFill>
                  <a:schemeClr val="tx2">
                    <a:lumMod val="75000"/>
                  </a:schemeClr>
                </a:solidFill>
                <a:ea typeface="ＭＳ Ｐゴシック" pitchFamily="1" charset="-128"/>
              </a:rPr>
              <a:t>Of the 11 countries  with the highest rates, 9 are in Africa</a:t>
            </a:r>
          </a:p>
        </p:txBody>
      </p:sp>
      <p:sp>
        <p:nvSpPr>
          <p:cNvPr id="3" name="Title 2"/>
          <p:cNvSpPr>
            <a:spLocks noGrp="1"/>
          </p:cNvSpPr>
          <p:nvPr>
            <p:ph type="title"/>
          </p:nvPr>
        </p:nvSpPr>
        <p:spPr>
          <a:xfrm>
            <a:off x="254660" y="251064"/>
            <a:ext cx="8689189" cy="553663"/>
          </a:xfrm>
        </p:spPr>
        <p:txBody>
          <a:bodyPr/>
          <a:lstStyle/>
          <a:p>
            <a:r>
              <a:rPr lang="en-US" sz="2800" dirty="0" smtClean="0"/>
              <a:t>First ever national estimates of preterm birth for 192 countries</a:t>
            </a:r>
            <a:r>
              <a:rPr lang="en-US" sz="2800" dirty="0"/>
              <a:t> </a:t>
            </a:r>
            <a:r>
              <a:rPr lang="en-US" sz="2800" dirty="0" smtClean="0"/>
              <a:t>– where are the highest rates?</a:t>
            </a:r>
            <a:endParaRPr lang="en-GB" sz="2800" dirty="0"/>
          </a:p>
        </p:txBody>
      </p:sp>
      <p:sp>
        <p:nvSpPr>
          <p:cNvPr id="2" name="Rectangle 1"/>
          <p:cNvSpPr/>
          <p:nvPr/>
        </p:nvSpPr>
        <p:spPr bwMode="auto">
          <a:xfrm>
            <a:off x="7588155" y="1228299"/>
            <a:ext cx="1754125" cy="38350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smtClean="0">
              <a:solidFill>
                <a:schemeClr val="tx1"/>
              </a:solidFill>
              <a:effectLst/>
              <a:latin typeface="+mn-lt"/>
              <a:cs typeface="+mn-cs"/>
            </a:endParaRPr>
          </a:p>
        </p:txBody>
      </p:sp>
      <p:sp>
        <p:nvSpPr>
          <p:cNvPr id="10" name="TextBox 9"/>
          <p:cNvSpPr txBox="1"/>
          <p:nvPr/>
        </p:nvSpPr>
        <p:spPr>
          <a:xfrm>
            <a:off x="7194163" y="1169611"/>
            <a:ext cx="2155899" cy="3936444"/>
          </a:xfrm>
          <a:prstGeom prst="roundRect">
            <a:avLst/>
          </a:prstGeom>
          <a:solidFill>
            <a:schemeClr val="bg1"/>
          </a:solidFill>
          <a:ln w="38100">
            <a:solidFill>
              <a:schemeClr val="accent2">
                <a:lumMod val="75000"/>
              </a:schemeClr>
            </a:solidFill>
          </a:ln>
        </p:spPr>
        <p:txBody>
          <a:bodyPr wrap="square">
            <a:spAutoFit/>
          </a:bodyPr>
          <a:lstStyle/>
          <a:p>
            <a:pPr>
              <a:defRPr/>
            </a:pPr>
            <a:r>
              <a:rPr lang="en-US" sz="1800" b="1" dirty="0" smtClean="0">
                <a:latin typeface="+mn-lt"/>
                <a:ea typeface="ＭＳ Ｐゴシック" pitchFamily="1" charset="-128"/>
                <a:cs typeface="+mn-cs"/>
              </a:rPr>
              <a:t>11 </a:t>
            </a:r>
            <a:r>
              <a:rPr lang="en-US" sz="1800" b="1" dirty="0">
                <a:latin typeface="+mn-lt"/>
                <a:ea typeface="ＭＳ Ｐゴシック" pitchFamily="1" charset="-128"/>
                <a:cs typeface="+mn-cs"/>
              </a:rPr>
              <a:t>countries </a:t>
            </a:r>
            <a:r>
              <a:rPr lang="en-US" sz="1600" dirty="0" smtClean="0">
                <a:latin typeface="+mn-lt"/>
                <a:ea typeface="ＭＳ Ｐゴシック" pitchFamily="1" charset="-128"/>
                <a:cs typeface="+mn-cs"/>
              </a:rPr>
              <a:t>with preterm birth rates over 15%</a:t>
            </a:r>
          </a:p>
          <a:p>
            <a:pPr>
              <a:defRPr/>
            </a:pPr>
            <a:r>
              <a:rPr lang="en-US" sz="1400" dirty="0" smtClean="0">
                <a:latin typeface="+mn-lt"/>
                <a:ea typeface="ＭＳ Ｐゴシック" pitchFamily="1" charset="-128"/>
                <a:cs typeface="+mn-cs"/>
              </a:rPr>
              <a:t> </a:t>
            </a:r>
          </a:p>
          <a:p>
            <a:pPr marL="342900" indent="-342900" algn="l">
              <a:buAutoNum type="arabicPeriod"/>
              <a:defRPr/>
            </a:pPr>
            <a:r>
              <a:rPr lang="en-US" sz="2000" b="1" dirty="0" smtClean="0">
                <a:solidFill>
                  <a:srgbClr val="FF0000"/>
                </a:solidFill>
                <a:ea typeface="ＭＳ Ｐゴシック" pitchFamily="1" charset="-128"/>
              </a:rPr>
              <a:t>Malawi</a:t>
            </a:r>
          </a:p>
          <a:p>
            <a:pPr marL="342900" indent="-342900" algn="l">
              <a:buAutoNum type="arabicPeriod"/>
              <a:defRPr/>
            </a:pPr>
            <a:r>
              <a:rPr lang="en-US" sz="1400" dirty="0" smtClean="0">
                <a:latin typeface="+mn-lt"/>
                <a:ea typeface="ＭＳ Ｐゴシック" pitchFamily="1" charset="-128"/>
                <a:cs typeface="+mn-cs"/>
              </a:rPr>
              <a:t>Congo</a:t>
            </a:r>
          </a:p>
          <a:p>
            <a:pPr marL="342900" indent="-342900" algn="l">
              <a:buAutoNum type="arabicPeriod"/>
              <a:defRPr/>
            </a:pPr>
            <a:r>
              <a:rPr lang="en-US" dirty="0" smtClean="0">
                <a:ea typeface="ＭＳ Ｐゴシック" pitchFamily="1" charset="-128"/>
              </a:rPr>
              <a:t>Comoros</a:t>
            </a:r>
          </a:p>
          <a:p>
            <a:pPr marL="342900" indent="-342900" algn="l">
              <a:buAutoNum type="arabicPeriod"/>
              <a:defRPr/>
            </a:pPr>
            <a:r>
              <a:rPr lang="en-US" sz="1400" dirty="0" smtClean="0">
                <a:latin typeface="+mn-lt"/>
                <a:ea typeface="ＭＳ Ｐゴシック" pitchFamily="1" charset="-128"/>
                <a:cs typeface="+mn-cs"/>
              </a:rPr>
              <a:t>Zimbabwe</a:t>
            </a:r>
          </a:p>
          <a:p>
            <a:pPr marL="342900" indent="-342900" algn="l">
              <a:buAutoNum type="arabicPeriod"/>
              <a:defRPr/>
            </a:pPr>
            <a:r>
              <a:rPr lang="en-US" dirty="0" smtClean="0">
                <a:ea typeface="ＭＳ Ｐゴシック" pitchFamily="1" charset="-128"/>
              </a:rPr>
              <a:t>Equatorial Guinea</a:t>
            </a:r>
          </a:p>
          <a:p>
            <a:pPr marL="342900" indent="-342900" algn="l">
              <a:buAutoNum type="arabicPeriod"/>
              <a:defRPr/>
            </a:pPr>
            <a:r>
              <a:rPr lang="en-US" sz="1400" dirty="0" smtClean="0">
                <a:latin typeface="+mn-lt"/>
                <a:ea typeface="ＭＳ Ｐゴシック" pitchFamily="1" charset="-128"/>
                <a:cs typeface="+mn-cs"/>
              </a:rPr>
              <a:t>Mozambique</a:t>
            </a:r>
          </a:p>
          <a:p>
            <a:pPr marL="342900" indent="-342900" algn="l">
              <a:buAutoNum type="arabicPeriod"/>
              <a:defRPr/>
            </a:pPr>
            <a:r>
              <a:rPr lang="en-US" dirty="0" smtClean="0">
                <a:ea typeface="ＭＳ Ｐゴシック" pitchFamily="1" charset="-128"/>
              </a:rPr>
              <a:t>Gabon</a:t>
            </a:r>
          </a:p>
          <a:p>
            <a:pPr marL="342900" indent="-342900" algn="l">
              <a:buAutoNum type="arabicPeriod"/>
              <a:defRPr/>
            </a:pPr>
            <a:r>
              <a:rPr lang="en-US" sz="1400" dirty="0" smtClean="0">
                <a:latin typeface="+mn-lt"/>
                <a:ea typeface="ＭＳ Ｐゴシック" pitchFamily="1" charset="-128"/>
                <a:cs typeface="+mn-cs"/>
              </a:rPr>
              <a:t>Pakistan</a:t>
            </a:r>
          </a:p>
          <a:p>
            <a:pPr marL="342900" indent="-342900" algn="l">
              <a:buAutoNum type="arabicPeriod"/>
              <a:defRPr/>
            </a:pPr>
            <a:r>
              <a:rPr lang="en-US" dirty="0" smtClean="0">
                <a:ea typeface="ＭＳ Ｐゴシック" pitchFamily="1" charset="-128"/>
              </a:rPr>
              <a:t>Indonesia</a:t>
            </a:r>
          </a:p>
          <a:p>
            <a:pPr marL="342900" indent="-342900" algn="l">
              <a:buAutoNum type="arabicPeriod"/>
              <a:defRPr/>
            </a:pPr>
            <a:r>
              <a:rPr lang="en-US" sz="1400" dirty="0" smtClean="0">
                <a:latin typeface="+mn-lt"/>
                <a:ea typeface="ＭＳ Ｐゴシック" pitchFamily="1" charset="-128"/>
                <a:cs typeface="+mn-cs"/>
              </a:rPr>
              <a:t>Mauritania</a:t>
            </a:r>
          </a:p>
          <a:p>
            <a:pPr marL="342900" indent="-342900" algn="l">
              <a:buAutoNum type="arabicPeriod"/>
              <a:defRPr/>
            </a:pPr>
            <a:r>
              <a:rPr lang="en-US" dirty="0" smtClean="0">
                <a:ea typeface="ＭＳ Ｐゴシック" pitchFamily="1" charset="-128"/>
              </a:rPr>
              <a:t>Botswana</a:t>
            </a:r>
          </a:p>
          <a:p>
            <a:pPr marL="342900" indent="-342900" algn="l">
              <a:buAutoNum type="arabicPeriod"/>
              <a:defRPr/>
            </a:pPr>
            <a:endParaRPr lang="en-US" dirty="0" smtClean="0">
              <a:ea typeface="ＭＳ Ｐゴシック" pitchFamily="1" charset="-128"/>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1093" y="0"/>
            <a:ext cx="513994" cy="66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06372" y="985124"/>
            <a:ext cx="3942269" cy="4171167"/>
          </a:xfrm>
          <a:prstGeom prst="rect">
            <a:avLst/>
          </a:prstGeom>
          <a:solidFill>
            <a:schemeClr val="accent2">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400" b="1" dirty="0">
                <a:solidFill>
                  <a:schemeClr val="accent2">
                    <a:lumMod val="50000"/>
                  </a:schemeClr>
                </a:solidFill>
              </a:rPr>
              <a:t>P</a:t>
            </a:r>
            <a:r>
              <a:rPr lang="en-ZA" sz="2400" b="1" dirty="0" smtClean="0">
                <a:solidFill>
                  <a:schemeClr val="accent2">
                    <a:lumMod val="50000"/>
                  </a:schemeClr>
                </a:solidFill>
              </a:rPr>
              <a:t>remature baby care</a:t>
            </a:r>
            <a:endParaRPr lang="en-ZA" sz="2400" b="1" dirty="0">
              <a:solidFill>
                <a:schemeClr val="accent2">
                  <a:lumMod val="50000"/>
                </a:schemeClr>
              </a:solidFill>
            </a:endParaRPr>
          </a:p>
        </p:txBody>
      </p:sp>
      <p:sp>
        <p:nvSpPr>
          <p:cNvPr id="4" name="Rectangle 3"/>
          <p:cNvSpPr/>
          <p:nvPr/>
        </p:nvSpPr>
        <p:spPr>
          <a:xfrm>
            <a:off x="297446" y="1037344"/>
            <a:ext cx="4206501" cy="4066728"/>
          </a:xfrm>
          <a:prstGeom prst="rect">
            <a:avLst/>
          </a:prstGeom>
          <a:solidFill>
            <a:schemeClr val="accent2">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accent2">
                    <a:lumMod val="50000"/>
                  </a:schemeClr>
                </a:solidFill>
              </a:rPr>
              <a:t>Prevention of </a:t>
            </a:r>
            <a:r>
              <a:rPr lang="en-US" sz="2400" b="1" dirty="0" smtClean="0">
                <a:solidFill>
                  <a:schemeClr val="accent2">
                    <a:lumMod val="50000"/>
                  </a:schemeClr>
                </a:solidFill>
              </a:rPr>
              <a:t>preterm </a:t>
            </a:r>
            <a:r>
              <a:rPr lang="en-US" sz="2400" b="1" dirty="0">
                <a:solidFill>
                  <a:schemeClr val="accent2">
                    <a:lumMod val="50000"/>
                  </a:schemeClr>
                </a:solidFill>
              </a:rPr>
              <a:t>birth</a:t>
            </a:r>
          </a:p>
        </p:txBody>
      </p:sp>
      <p:sp>
        <p:nvSpPr>
          <p:cNvPr id="6" name="TextBox 5"/>
          <p:cNvSpPr txBox="1"/>
          <p:nvPr/>
        </p:nvSpPr>
        <p:spPr>
          <a:xfrm>
            <a:off x="5902423" y="1628138"/>
            <a:ext cx="3423695" cy="3477875"/>
          </a:xfrm>
          <a:prstGeom prst="rect">
            <a:avLst/>
          </a:prstGeom>
          <a:noFill/>
        </p:spPr>
        <p:txBody>
          <a:bodyPr wrap="square" rtlCol="0">
            <a:spAutoFit/>
          </a:bodyPr>
          <a:lstStyle/>
          <a:p>
            <a:pPr marL="285750" indent="-285750" algn="l">
              <a:buFont typeface="Arial" pitchFamily="34" charset="0"/>
              <a:buChar char="•"/>
            </a:pPr>
            <a:r>
              <a:rPr lang="en-ZA" sz="1600" dirty="0" smtClean="0"/>
              <a:t>Essential and extra newborn care, especially feeding support</a:t>
            </a:r>
          </a:p>
          <a:p>
            <a:pPr marL="285750" indent="-285750" algn="l">
              <a:buFont typeface="Arial" pitchFamily="34" charset="0"/>
              <a:buChar char="•"/>
            </a:pPr>
            <a:endParaRPr lang="en-ZA" sz="1100" dirty="0" smtClean="0"/>
          </a:p>
          <a:p>
            <a:pPr marL="176213" indent="-176213" algn="l">
              <a:buFont typeface="Arial" pitchFamily="34" charset="0"/>
              <a:buChar char="•"/>
            </a:pPr>
            <a:r>
              <a:rPr lang="en-ZA" sz="1600" dirty="0" smtClean="0"/>
              <a:t>Neonatal resuscitation </a:t>
            </a:r>
          </a:p>
          <a:p>
            <a:pPr marL="176213" indent="-176213" algn="l">
              <a:buFont typeface="Arial" pitchFamily="34" charset="0"/>
              <a:buChar char="•"/>
            </a:pPr>
            <a:endParaRPr lang="en-ZA" sz="1100" dirty="0" smtClean="0"/>
          </a:p>
          <a:p>
            <a:pPr marL="176213" indent="-176213" algn="l">
              <a:buFont typeface="Arial" pitchFamily="34" charset="0"/>
              <a:buChar char="•"/>
            </a:pPr>
            <a:r>
              <a:rPr lang="en-ZA" sz="1600" dirty="0" smtClean="0"/>
              <a:t>Kangaroo Mother Care</a:t>
            </a:r>
          </a:p>
          <a:p>
            <a:pPr marL="176213" indent="-176213" algn="l">
              <a:buFont typeface="Arial" pitchFamily="34" charset="0"/>
              <a:buChar char="•"/>
            </a:pPr>
            <a:endParaRPr lang="en-ZA" sz="1100" dirty="0" smtClean="0"/>
          </a:p>
          <a:p>
            <a:pPr marL="176213" indent="-176213" algn="l">
              <a:buFont typeface="Arial" pitchFamily="34" charset="0"/>
              <a:buChar char="•"/>
            </a:pPr>
            <a:r>
              <a:rPr lang="en-ZA" sz="1600" dirty="0" smtClean="0"/>
              <a:t>Management of premature babies with complications especially respiratory distress syndrome, infections and jaundice</a:t>
            </a:r>
          </a:p>
          <a:p>
            <a:pPr marL="176213" indent="-176213" algn="l">
              <a:buFont typeface="Arial" pitchFamily="34" charset="0"/>
              <a:buChar char="•"/>
            </a:pPr>
            <a:endParaRPr lang="en-ZA" sz="1100" dirty="0" smtClean="0"/>
          </a:p>
          <a:p>
            <a:pPr marL="176213" indent="-176213" algn="l">
              <a:buFont typeface="Arial" pitchFamily="34" charset="0"/>
              <a:buChar char="•"/>
            </a:pPr>
            <a:r>
              <a:rPr lang="en-ZA" sz="1600" dirty="0" smtClean="0"/>
              <a:t>Progressing towards comprehensive neonatal intensive care</a:t>
            </a:r>
          </a:p>
        </p:txBody>
      </p:sp>
      <p:sp>
        <p:nvSpPr>
          <p:cNvPr id="7" name="Rectangle 6"/>
          <p:cNvSpPr/>
          <p:nvPr/>
        </p:nvSpPr>
        <p:spPr>
          <a:xfrm>
            <a:off x="3650103" y="1809469"/>
            <a:ext cx="2202058" cy="2846489"/>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3700364" y="1883949"/>
            <a:ext cx="2202059" cy="2662267"/>
          </a:xfrm>
          <a:prstGeom prst="rect">
            <a:avLst/>
          </a:prstGeom>
          <a:noFill/>
        </p:spPr>
        <p:txBody>
          <a:bodyPr wrap="square" rtlCol="0">
            <a:spAutoFit/>
          </a:bodyPr>
          <a:lstStyle/>
          <a:p>
            <a:pPr algn="ctr"/>
            <a:r>
              <a:rPr lang="en-ZA" sz="1600" b="1" dirty="0" smtClean="0"/>
              <a:t>Management of preterm </a:t>
            </a:r>
            <a:r>
              <a:rPr lang="en-ZA" sz="1600" b="1" dirty="0" err="1" smtClean="0"/>
              <a:t>labor</a:t>
            </a:r>
            <a:endParaRPr lang="en-ZA" sz="1600" b="1" dirty="0" smtClean="0"/>
          </a:p>
          <a:p>
            <a:endParaRPr lang="en-ZA" dirty="0"/>
          </a:p>
          <a:p>
            <a:pPr marL="176213" indent="-176213">
              <a:buFont typeface="Arial" pitchFamily="34" charset="0"/>
              <a:buChar char="•"/>
            </a:pPr>
            <a:r>
              <a:rPr lang="en-ZA" sz="1600" dirty="0" err="1" smtClean="0"/>
              <a:t>Tocolyics</a:t>
            </a:r>
            <a:r>
              <a:rPr lang="en-ZA" sz="1600" dirty="0" smtClean="0"/>
              <a:t> to slow down </a:t>
            </a:r>
            <a:r>
              <a:rPr lang="en-ZA" sz="1600" dirty="0" err="1" smtClean="0"/>
              <a:t>labor</a:t>
            </a:r>
            <a:endParaRPr lang="en-ZA" sz="1600" dirty="0" smtClean="0"/>
          </a:p>
          <a:p>
            <a:pPr marL="176213" indent="-176213">
              <a:buFont typeface="Arial" pitchFamily="34" charset="0"/>
              <a:buChar char="•"/>
            </a:pPr>
            <a:endParaRPr lang="en-ZA" sz="1100" dirty="0" smtClean="0"/>
          </a:p>
          <a:p>
            <a:pPr marL="176213" indent="-176213">
              <a:buFont typeface="Arial" pitchFamily="34" charset="0"/>
              <a:buChar char="•"/>
            </a:pPr>
            <a:r>
              <a:rPr lang="en-ZA" sz="1600" dirty="0" smtClean="0"/>
              <a:t>Antenatal corticosteroids</a:t>
            </a:r>
          </a:p>
          <a:p>
            <a:pPr marL="176213" indent="-176213">
              <a:buFont typeface="Arial" pitchFamily="34" charset="0"/>
              <a:buChar char="•"/>
            </a:pPr>
            <a:endParaRPr lang="en-ZA" sz="1100" dirty="0" smtClean="0"/>
          </a:p>
          <a:p>
            <a:pPr marL="176213" indent="-176213">
              <a:buFont typeface="Arial" pitchFamily="34" charset="0"/>
              <a:buChar char="•"/>
            </a:pPr>
            <a:r>
              <a:rPr lang="en-ZA" sz="1600" dirty="0" smtClean="0"/>
              <a:t>Antibiotics for </a:t>
            </a:r>
            <a:r>
              <a:rPr lang="en-ZA" sz="1600" dirty="0" err="1" smtClean="0"/>
              <a:t>pPROM</a:t>
            </a:r>
            <a:endParaRPr lang="en-ZA" sz="1600" dirty="0" smtClean="0"/>
          </a:p>
        </p:txBody>
      </p:sp>
      <p:sp>
        <p:nvSpPr>
          <p:cNvPr id="10" name="Isosceles Triangle 9"/>
          <p:cNvSpPr/>
          <p:nvPr/>
        </p:nvSpPr>
        <p:spPr>
          <a:xfrm rot="10800000">
            <a:off x="297446" y="5238864"/>
            <a:ext cx="4363244" cy="1003793"/>
          </a:xfrm>
          <a:prstGeom prst="triangle">
            <a:avLst/>
          </a:prstGeom>
          <a:solidFill>
            <a:schemeClr val="accent2">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ZA" dirty="0"/>
          </a:p>
        </p:txBody>
      </p:sp>
      <p:sp>
        <p:nvSpPr>
          <p:cNvPr id="11" name="Isosceles Triangle 10"/>
          <p:cNvSpPr/>
          <p:nvPr/>
        </p:nvSpPr>
        <p:spPr>
          <a:xfrm rot="10800000">
            <a:off x="3786270" y="5238864"/>
            <a:ext cx="5728591" cy="1224508"/>
          </a:xfrm>
          <a:prstGeom prst="triangle">
            <a:avLst/>
          </a:prstGeom>
          <a:solidFill>
            <a:schemeClr val="accent2">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extBox 1"/>
          <p:cNvSpPr txBox="1"/>
          <p:nvPr/>
        </p:nvSpPr>
        <p:spPr>
          <a:xfrm>
            <a:off x="1016836" y="5360271"/>
            <a:ext cx="2767723" cy="923330"/>
          </a:xfrm>
          <a:prstGeom prst="rect">
            <a:avLst/>
          </a:prstGeom>
          <a:noFill/>
        </p:spPr>
        <p:txBody>
          <a:bodyPr wrap="square" rtlCol="0">
            <a:spAutoFit/>
          </a:bodyPr>
          <a:lstStyle/>
          <a:p>
            <a:pPr algn="ctr"/>
            <a:r>
              <a:rPr lang="en-ZA" sz="1800" dirty="0" smtClean="0">
                <a:solidFill>
                  <a:schemeClr val="bg1"/>
                </a:solidFill>
              </a:rPr>
              <a:t>Reduction of </a:t>
            </a:r>
            <a:r>
              <a:rPr lang="en-ZA" sz="1800" dirty="0">
                <a:solidFill>
                  <a:schemeClr val="bg1"/>
                </a:solidFill>
              </a:rPr>
              <a:t>preterm </a:t>
            </a:r>
            <a:r>
              <a:rPr lang="en-ZA" sz="1800" dirty="0" smtClean="0">
                <a:solidFill>
                  <a:schemeClr val="bg1"/>
                </a:solidFill>
              </a:rPr>
              <a:t>birth</a:t>
            </a:r>
            <a:endParaRPr lang="en-ZA" sz="1800" dirty="0">
              <a:solidFill>
                <a:schemeClr val="bg1"/>
              </a:solidFill>
            </a:endParaRPr>
          </a:p>
          <a:p>
            <a:endParaRPr lang="en-ZA" sz="1800" dirty="0">
              <a:solidFill>
                <a:schemeClr val="bg1"/>
              </a:solidFill>
            </a:endParaRPr>
          </a:p>
        </p:txBody>
      </p:sp>
      <p:sp>
        <p:nvSpPr>
          <p:cNvPr id="12" name="TextBox 11"/>
          <p:cNvSpPr txBox="1"/>
          <p:nvPr/>
        </p:nvSpPr>
        <p:spPr>
          <a:xfrm>
            <a:off x="5406361" y="5421247"/>
            <a:ext cx="3016326" cy="646331"/>
          </a:xfrm>
          <a:prstGeom prst="rect">
            <a:avLst/>
          </a:prstGeom>
          <a:noFill/>
        </p:spPr>
        <p:txBody>
          <a:bodyPr wrap="square" rtlCol="0">
            <a:spAutoFit/>
          </a:bodyPr>
          <a:lstStyle/>
          <a:p>
            <a:pPr algn="ctr"/>
            <a:r>
              <a:rPr lang="en-ZA" sz="1800" dirty="0" smtClean="0">
                <a:solidFill>
                  <a:schemeClr val="bg1"/>
                </a:solidFill>
              </a:rPr>
              <a:t>Mortality </a:t>
            </a:r>
            <a:r>
              <a:rPr lang="en-ZA" sz="1800" dirty="0">
                <a:solidFill>
                  <a:schemeClr val="bg1"/>
                </a:solidFill>
              </a:rPr>
              <a:t>reduction  among </a:t>
            </a:r>
            <a:r>
              <a:rPr lang="en-ZA" sz="1800" dirty="0" smtClean="0">
                <a:solidFill>
                  <a:schemeClr val="bg1"/>
                </a:solidFill>
              </a:rPr>
              <a:t>babies born </a:t>
            </a:r>
            <a:r>
              <a:rPr lang="en-ZA" sz="1800" dirty="0">
                <a:solidFill>
                  <a:schemeClr val="bg1"/>
                </a:solidFill>
              </a:rPr>
              <a:t>preterm</a:t>
            </a:r>
          </a:p>
        </p:txBody>
      </p:sp>
      <p:sp>
        <p:nvSpPr>
          <p:cNvPr id="13" name="TextBox 12"/>
          <p:cNvSpPr txBox="1"/>
          <p:nvPr/>
        </p:nvSpPr>
        <p:spPr>
          <a:xfrm>
            <a:off x="430751" y="1591340"/>
            <a:ext cx="3240497" cy="2569934"/>
          </a:xfrm>
          <a:prstGeom prst="rect">
            <a:avLst/>
          </a:prstGeom>
          <a:noFill/>
        </p:spPr>
        <p:txBody>
          <a:bodyPr wrap="square" rtlCol="0">
            <a:spAutoFit/>
          </a:bodyPr>
          <a:lstStyle/>
          <a:p>
            <a:pPr marL="285750" indent="-285750" algn="l">
              <a:buFont typeface="Arial" pitchFamily="34" charset="0"/>
              <a:buChar char="•"/>
            </a:pPr>
            <a:r>
              <a:rPr lang="en-US" sz="1600" dirty="0" smtClean="0"/>
              <a:t>Preconception </a:t>
            </a:r>
            <a:r>
              <a:rPr lang="en-US" sz="1600" dirty="0"/>
              <a:t>care </a:t>
            </a:r>
            <a:r>
              <a:rPr lang="en-US" sz="1600" dirty="0" smtClean="0"/>
              <a:t>package especially family planning</a:t>
            </a:r>
          </a:p>
          <a:p>
            <a:pPr marL="285750" indent="-285750" algn="l">
              <a:buFont typeface="Arial" pitchFamily="34" charset="0"/>
              <a:buChar char="•"/>
            </a:pPr>
            <a:endParaRPr lang="en-US" sz="1100" dirty="0"/>
          </a:p>
          <a:p>
            <a:pPr marL="285750" indent="-285750" algn="l">
              <a:buFont typeface="Arial" pitchFamily="34" charset="0"/>
              <a:buChar char="•"/>
            </a:pPr>
            <a:r>
              <a:rPr lang="en-US" sz="1600" dirty="0"/>
              <a:t>Antenatal care </a:t>
            </a:r>
            <a:r>
              <a:rPr lang="en-US" sz="1600" dirty="0" smtClean="0"/>
              <a:t>package</a:t>
            </a:r>
          </a:p>
          <a:p>
            <a:pPr marL="285750" indent="-285750" algn="l">
              <a:buFont typeface="Arial" pitchFamily="34" charset="0"/>
              <a:buChar char="•"/>
            </a:pPr>
            <a:endParaRPr lang="en-US" sz="1100" dirty="0" smtClean="0"/>
          </a:p>
          <a:p>
            <a:pPr marL="285750" indent="-285750" algn="l">
              <a:buFont typeface="Arial" pitchFamily="34" charset="0"/>
              <a:buChar char="•"/>
            </a:pPr>
            <a:r>
              <a:rPr lang="en-US" sz="1600" dirty="0" smtClean="0"/>
              <a:t>Effective childbirth care</a:t>
            </a:r>
          </a:p>
          <a:p>
            <a:pPr marL="285750" indent="-285750" algn="l">
              <a:buFont typeface="Arial" pitchFamily="34" charset="0"/>
              <a:buChar char="•"/>
            </a:pPr>
            <a:endParaRPr lang="en-US" sz="1100" dirty="0"/>
          </a:p>
          <a:p>
            <a:pPr marL="285750" indent="-285750" algn="l">
              <a:buFont typeface="Arial" pitchFamily="34" charset="0"/>
              <a:buChar char="•"/>
            </a:pPr>
            <a:r>
              <a:rPr lang="en-US" sz="1600" dirty="0"/>
              <a:t>Policy support including </a:t>
            </a:r>
            <a:r>
              <a:rPr lang="en-US" sz="1600" dirty="0" smtClean="0"/>
              <a:t>smoking </a:t>
            </a:r>
            <a:r>
              <a:rPr lang="en-US" sz="1600" dirty="0"/>
              <a:t>cessation and employment </a:t>
            </a:r>
            <a:r>
              <a:rPr lang="en-US" sz="1600" dirty="0" smtClean="0"/>
              <a:t>safeguards </a:t>
            </a:r>
            <a:r>
              <a:rPr lang="en-US" sz="1600" dirty="0"/>
              <a:t>of pregnant women</a:t>
            </a:r>
          </a:p>
        </p:txBody>
      </p:sp>
      <p:sp>
        <p:nvSpPr>
          <p:cNvPr id="15" name="Title 1"/>
          <p:cNvSpPr txBox="1">
            <a:spLocks/>
          </p:cNvSpPr>
          <p:nvPr/>
        </p:nvSpPr>
        <p:spPr>
          <a:xfrm>
            <a:off x="460444" y="173427"/>
            <a:ext cx="8715237" cy="811697"/>
          </a:xfrm>
          <a:prstGeom prst="rect">
            <a:avLst/>
          </a:prstGeom>
        </p:spPr>
        <p:txBody>
          <a:bodyPr/>
          <a:lstStyle>
            <a:lvl1pPr algn="l" defTabSz="889000" rtl="0" eaLnBrk="1" fontAlgn="base" hangingPunct="1">
              <a:spcBef>
                <a:spcPct val="0"/>
              </a:spcBef>
              <a:spcAft>
                <a:spcPct val="0"/>
              </a:spcAft>
              <a:defRPr sz="2400" b="1">
                <a:solidFill>
                  <a:srgbClr val="221951"/>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r>
              <a:rPr lang="en-US" sz="2800" dirty="0" smtClean="0"/>
              <a:t>Dual track to reduce the burden of preterm birth</a:t>
            </a:r>
            <a:endParaRPr lang="en-US" sz="28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1093" y="0"/>
            <a:ext cx="513994" cy="66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8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animBg="1"/>
      <p:bldP spid="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43105"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56800" y="237416"/>
            <a:ext cx="8689189" cy="553663"/>
          </a:xfrm>
        </p:spPr>
        <p:txBody>
          <a:bodyPr/>
          <a:lstStyle/>
          <a:p>
            <a:r>
              <a:rPr lang="en-US" dirty="0"/>
              <a:t> </a:t>
            </a:r>
            <a:r>
              <a:rPr lang="en-US" dirty="0" smtClean="0"/>
              <a:t>... And over 1 million of these preterm babies die</a:t>
            </a:r>
            <a:endParaRPr lang="en-US" dirty="0"/>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1093" y="73903"/>
            <a:ext cx="513994" cy="66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2"/>
          <p:cNvSpPr>
            <a:spLocks noGrp="1"/>
          </p:cNvSpPr>
          <p:nvPr>
            <p:ph type="body" sz="quarter" idx="10"/>
          </p:nvPr>
        </p:nvSpPr>
        <p:spPr>
          <a:xfrm>
            <a:off x="687750" y="2860410"/>
            <a:ext cx="8340340" cy="2298925"/>
          </a:xfrm>
          <a:prstGeom prst="roundRect">
            <a:avLst/>
          </a:prstGeom>
          <a:solidFill>
            <a:schemeClr val="accent2">
              <a:lumMod val="50000"/>
            </a:schemeClr>
          </a:solidFill>
        </p:spPr>
        <p:txBody>
          <a:bodyPr/>
          <a:lstStyle/>
          <a:p>
            <a:pPr algn="ctr"/>
            <a:r>
              <a:rPr lang="en-US" sz="3200" dirty="0" smtClean="0">
                <a:solidFill>
                  <a:schemeClr val="bg1"/>
                </a:solidFill>
              </a:rPr>
              <a:t>Survival gap  </a:t>
            </a:r>
          </a:p>
          <a:p>
            <a:pPr algn="ctr"/>
            <a:r>
              <a:rPr lang="en-US" sz="3200" dirty="0" smtClean="0">
                <a:solidFill>
                  <a:schemeClr val="bg1"/>
                </a:solidFill>
              </a:rPr>
              <a:t>10                        </a:t>
            </a:r>
            <a:r>
              <a:rPr lang="en-US" sz="3200" dirty="0">
                <a:solidFill>
                  <a:schemeClr val="bg1"/>
                </a:solidFill>
              </a:rPr>
              <a:t>9</a:t>
            </a:r>
            <a:r>
              <a:rPr lang="en-US" sz="3200" dirty="0" smtClean="0">
                <a:solidFill>
                  <a:schemeClr val="bg1"/>
                </a:solidFill>
              </a:rPr>
              <a:t>0                  </a:t>
            </a:r>
          </a:p>
          <a:p>
            <a:pPr algn="ctr"/>
            <a:r>
              <a:rPr lang="en-US" sz="1800" i="1" dirty="0" smtClean="0">
                <a:solidFill>
                  <a:schemeClr val="bg1"/>
                </a:solidFill>
              </a:rPr>
              <a:t>Over 90% of extremely preterm babies (&lt;28 weeks) born in high-income countries survive; </a:t>
            </a:r>
          </a:p>
          <a:p>
            <a:pPr algn="ctr"/>
            <a:r>
              <a:rPr lang="en-US" sz="1800" i="1" dirty="0" smtClean="0">
                <a:solidFill>
                  <a:schemeClr val="bg1"/>
                </a:solidFill>
              </a:rPr>
              <a:t>yet less than 10% of these babies survive in low-income settings.</a:t>
            </a:r>
          </a:p>
        </p:txBody>
      </p:sp>
      <p:pic>
        <p:nvPicPr>
          <p:cNvPr id="16" name="Picture 15" descr="Glick_4daysold"/>
          <p:cNvPicPr>
            <a:picLocks noChangeAspect="1" noChangeArrowheads="1"/>
          </p:cNvPicPr>
          <p:nvPr/>
        </p:nvPicPr>
        <p:blipFill>
          <a:blip r:embed="rId8" cstate="email"/>
          <a:srcRect/>
          <a:stretch>
            <a:fillRect/>
          </a:stretch>
        </p:blipFill>
        <p:spPr bwMode="auto">
          <a:xfrm>
            <a:off x="315216" y="936925"/>
            <a:ext cx="3018195" cy="2155497"/>
          </a:xfrm>
          <a:prstGeom prst="rect">
            <a:avLst/>
          </a:prstGeom>
          <a:ln>
            <a:noFill/>
          </a:ln>
          <a:effectLst>
            <a:softEdge rad="112500"/>
          </a:effectLst>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9776" y="1040059"/>
            <a:ext cx="3077043" cy="2052363"/>
          </a:xfrm>
          <a:prstGeom prst="rect">
            <a:avLst/>
          </a:prstGeom>
          <a:ln>
            <a:noFill/>
          </a:ln>
          <a:effectLst>
            <a:softEdge rad="112500"/>
          </a:effectLst>
        </p:spPr>
      </p:pic>
      <p:sp>
        <p:nvSpPr>
          <p:cNvPr id="8" name="Rectangle 7"/>
          <p:cNvSpPr>
            <a:spLocks noChangeArrowheads="1"/>
          </p:cNvSpPr>
          <p:nvPr/>
        </p:nvSpPr>
        <p:spPr bwMode="auto">
          <a:xfrm>
            <a:off x="0" y="5459104"/>
            <a:ext cx="9621127" cy="982640"/>
          </a:xfrm>
          <a:prstGeom prst="rect">
            <a:avLst/>
          </a:prstGeom>
          <a:solidFill>
            <a:schemeClr val="tx2">
              <a:lumMod val="75000"/>
            </a:schemeClr>
          </a:solidFill>
          <a:ln w="9525">
            <a:solidFill>
              <a:srgbClr val="7030A0"/>
            </a:solidFill>
            <a:miter lim="800000"/>
            <a:headEnd/>
            <a:tailEnd/>
          </a:ln>
        </p:spPr>
        <p:txBody>
          <a:bodyPr/>
          <a:lstStyle/>
          <a:p>
            <a:pPr marL="808038" indent="-350838" algn="ctr"/>
            <a:r>
              <a:rPr lang="en-US" sz="2800" b="1" dirty="0" smtClean="0">
                <a:solidFill>
                  <a:schemeClr val="bg1"/>
                </a:solidFill>
              </a:rPr>
              <a:t>YET</a:t>
            </a:r>
          </a:p>
          <a:p>
            <a:pPr marL="808038" indent="-350838" algn="ctr"/>
            <a:r>
              <a:rPr lang="en-US" sz="2800" b="1" dirty="0" smtClean="0">
                <a:solidFill>
                  <a:schemeClr val="bg1"/>
                </a:solidFill>
              </a:rPr>
              <a:t>Over 75% could be saved without intensive care</a:t>
            </a:r>
          </a:p>
        </p:txBody>
      </p:sp>
    </p:spTree>
    <p:extLst>
      <p:ext uri="{BB962C8B-B14F-4D97-AF65-F5344CB8AC3E}">
        <p14:creationId xmlns:p14="http://schemas.microsoft.com/office/powerpoint/2010/main" val="78921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98" y="250375"/>
            <a:ext cx="8689189" cy="553663"/>
          </a:xfrm>
        </p:spPr>
        <p:txBody>
          <a:bodyPr/>
          <a:lstStyle/>
          <a:p>
            <a:r>
              <a:rPr lang="en-US" dirty="0" smtClean="0"/>
              <a:t>Everyone has a role to play... New mortality goal set</a:t>
            </a:r>
            <a:endParaRPr lang="en-US" dirty="0"/>
          </a:p>
        </p:txBody>
      </p:sp>
      <p:pic>
        <p:nvPicPr>
          <p:cNvPr id="4" name="Picture 2"/>
          <p:cNvPicPr>
            <a:picLocks noChangeAspect="1" noChangeArrowheads="1"/>
          </p:cNvPicPr>
          <p:nvPr/>
        </p:nvPicPr>
        <p:blipFill>
          <a:blip r:embed="rId2" cstate="print"/>
          <a:srcRect t="594" r="13450" b="13925"/>
          <a:stretch>
            <a:fillRect/>
          </a:stretch>
        </p:blipFill>
        <p:spPr bwMode="auto">
          <a:xfrm>
            <a:off x="107434" y="1902291"/>
            <a:ext cx="5037772" cy="3739067"/>
          </a:xfrm>
          <a:prstGeom prst="rect">
            <a:avLst/>
          </a:prstGeom>
          <a:noFill/>
          <a:ln w="9525">
            <a:noFill/>
            <a:miter lim="800000"/>
            <a:headEnd/>
            <a:tailEnd/>
          </a:ln>
        </p:spPr>
      </p:pic>
      <p:sp>
        <p:nvSpPr>
          <p:cNvPr id="5" name="BCG_FootNote_Box"/>
          <p:cNvSpPr txBox="1">
            <a:spLocks noChangeArrowheads="1"/>
          </p:cNvSpPr>
          <p:nvPr/>
        </p:nvSpPr>
        <p:spPr bwMode="auto">
          <a:xfrm>
            <a:off x="461669" y="6277965"/>
            <a:ext cx="8685061" cy="328613"/>
          </a:xfrm>
          <a:prstGeom prst="rect">
            <a:avLst/>
          </a:prstGeom>
          <a:noFill/>
          <a:ln w="12700">
            <a:noFill/>
            <a:miter lim="800000"/>
            <a:headEnd/>
            <a:tailEnd/>
          </a:ln>
        </p:spPr>
        <p:txBody>
          <a:bodyPr lIns="0" tIns="0" rIns="0" bIns="0" anchor="b"/>
          <a:lstStyle/>
          <a:p>
            <a:pPr algn="l" eaLnBrk="0"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 </a:t>
            </a:r>
            <a:r>
              <a:rPr lang="en-GB" sz="800" dirty="0" smtClean="0">
                <a:solidFill>
                  <a:srgbClr val="000000"/>
                </a:solidFill>
                <a:latin typeface="Arial" pitchFamily="34" charset="0"/>
                <a:cs typeface="Arial" pitchFamily="34" charset="0"/>
              </a:rPr>
              <a:t>Analysis conducted by Mortality Reduction Goal Group and Boston Consulting Group using multiple data sources (Liu et al., 2012; EIU GDP projections 2010 to 2030; WorldPopulation Prospects, 2010; UN Department of Economic and Social Affairs; LiST analysis). Note: Analysis is for countries with NMR of more than 5 per 1,000 live births; other countries are excluded. Interventions in the LiST analysis included KMC, antenatal corticosteroids, antibiotics for pPRoM, skilled birth attendance, and others.</a:t>
            </a:r>
            <a:endParaRPr lang="en-GB" sz="800" dirty="0" smtClean="0"/>
          </a:p>
        </p:txBody>
      </p:sp>
      <p:sp>
        <p:nvSpPr>
          <p:cNvPr id="9" name="Rectangle 4"/>
          <p:cNvSpPr>
            <a:spLocks noChangeArrowheads="1"/>
          </p:cNvSpPr>
          <p:nvPr/>
        </p:nvSpPr>
        <p:spPr bwMode="gray">
          <a:xfrm>
            <a:off x="486368" y="1074374"/>
            <a:ext cx="4457582" cy="461665"/>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800" b="1" dirty="0">
                <a:solidFill>
                  <a:srgbClr val="000000"/>
                </a:solidFill>
                <a:latin typeface="Arial" pitchFamily="34" charset="0"/>
                <a:cs typeface="Arial" pitchFamily="34" charset="0"/>
              </a:rPr>
              <a:t>A</a:t>
            </a:r>
            <a:r>
              <a:rPr lang="en-US" sz="1800" b="1" dirty="0" smtClean="0">
                <a:solidFill>
                  <a:srgbClr val="000000"/>
                </a:solidFill>
                <a:latin typeface="Arial" pitchFamily="34" charset="0"/>
                <a:cs typeface="Arial" pitchFamily="34" charset="0"/>
              </a:rPr>
              <a:t>nalyses to define goal</a:t>
            </a:r>
          </a:p>
        </p:txBody>
      </p:sp>
      <p:sp>
        <p:nvSpPr>
          <p:cNvPr id="11" name="Rectangle 2"/>
          <p:cNvSpPr>
            <a:spLocks noChangeArrowheads="1"/>
          </p:cNvSpPr>
          <p:nvPr/>
        </p:nvSpPr>
        <p:spPr bwMode="gray">
          <a:xfrm>
            <a:off x="859810" y="5747740"/>
            <a:ext cx="8168280" cy="530225"/>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Over 500,000 babies will be saved each year when we reach our target</a:t>
            </a:r>
            <a:endParaRPr lang="en-US" sz="1600" b="1" dirty="0">
              <a:solidFill>
                <a:srgbClr val="FFFFFF"/>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1093" y="0"/>
            <a:ext cx="513994" cy="66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145206" y="1630049"/>
            <a:ext cx="4358111" cy="4031873"/>
          </a:xfrm>
          <a:prstGeom prst="rect">
            <a:avLst/>
          </a:prstGeom>
        </p:spPr>
        <p:txBody>
          <a:bodyPr wrap="square">
            <a:spAutoFit/>
          </a:bodyPr>
          <a:lstStyle/>
          <a:p>
            <a:pPr marL="171450" lvl="1" indent="-171450" algn="l">
              <a:buClr>
                <a:srgbClr val="221951"/>
              </a:buClr>
              <a:buSzPct val="100000"/>
              <a:buFont typeface="Arial"/>
              <a:buChar char="•"/>
            </a:pPr>
            <a:r>
              <a:rPr lang="en-US" sz="1600" dirty="0" smtClean="0">
                <a:solidFill>
                  <a:srgbClr val="000000"/>
                </a:solidFill>
                <a:latin typeface="Arial"/>
              </a:rPr>
              <a:t>For countries with neonatal mortality rate level </a:t>
            </a:r>
            <a:r>
              <a:rPr lang="en-US" sz="1600" u="sng" dirty="0" smtClean="0">
                <a:solidFill>
                  <a:srgbClr val="000000"/>
                </a:solidFill>
                <a:latin typeface="Arial"/>
              </a:rPr>
              <a:t>&gt;</a:t>
            </a:r>
            <a:r>
              <a:rPr lang="en-US" sz="1600" dirty="0" smtClean="0">
                <a:solidFill>
                  <a:srgbClr val="000000"/>
                </a:solidFill>
                <a:latin typeface="Arial"/>
              </a:rPr>
              <a:t>5 per 1,000 live births, reduce the mortality due to preterm birth by 50% between 2010 and 2025</a:t>
            </a:r>
          </a:p>
          <a:p>
            <a:pPr marL="171450" lvl="1" indent="-171450" algn="l">
              <a:buClr>
                <a:srgbClr val="221951"/>
              </a:buClr>
              <a:buSzPct val="100000"/>
              <a:buFont typeface="Arial"/>
              <a:buChar char="•"/>
            </a:pPr>
            <a:endParaRPr lang="en-US" sz="1600" dirty="0" smtClean="0">
              <a:solidFill>
                <a:srgbClr val="000000"/>
              </a:solidFill>
              <a:latin typeface="Arial"/>
            </a:endParaRPr>
          </a:p>
          <a:p>
            <a:pPr marL="171450" lvl="1" indent="-171450" algn="l">
              <a:buClr>
                <a:srgbClr val="221951"/>
              </a:buClr>
              <a:buSzPct val="100000"/>
              <a:buFont typeface="Arial"/>
              <a:buChar char="•"/>
            </a:pPr>
            <a:r>
              <a:rPr lang="en-US" sz="1600" dirty="0" smtClean="0">
                <a:solidFill>
                  <a:srgbClr val="000000"/>
                </a:solidFill>
                <a:latin typeface="Arial"/>
              </a:rPr>
              <a:t>For countries with a current neonatal mortality rate </a:t>
            </a:r>
            <a:r>
              <a:rPr lang="en-US" sz="1600" dirty="0" smtClean="0">
                <a:solidFill>
                  <a:srgbClr val="000000"/>
                </a:solidFill>
              </a:rPr>
              <a:t>&lt;5 </a:t>
            </a:r>
            <a:r>
              <a:rPr lang="en-US" sz="1600" dirty="0">
                <a:solidFill>
                  <a:srgbClr val="000000"/>
                </a:solidFill>
              </a:rPr>
              <a:t>per 1,000 live </a:t>
            </a:r>
            <a:r>
              <a:rPr lang="en-US" sz="1600" dirty="0" smtClean="0">
                <a:solidFill>
                  <a:srgbClr val="000000"/>
                </a:solidFill>
              </a:rPr>
              <a:t>births, </a:t>
            </a:r>
            <a:r>
              <a:rPr lang="en-US" sz="1600" dirty="0" smtClean="0">
                <a:solidFill>
                  <a:srgbClr val="000000"/>
                </a:solidFill>
                <a:latin typeface="Arial"/>
              </a:rPr>
              <a:t>to eliminate remaining preventable preterm deaths, focusing on equitable care for all and quality of care to minimize long-term impairment</a:t>
            </a:r>
          </a:p>
          <a:p>
            <a:pPr algn="l"/>
            <a:endParaRPr lang="en-US" sz="1600" dirty="0" smtClean="0"/>
          </a:p>
          <a:p>
            <a:pPr algn="l"/>
            <a:r>
              <a:rPr lang="en-US" sz="1600" i="1" dirty="0" smtClean="0"/>
              <a:t>After .. this report, a technical expert group will be convened to consider a goal for reduction of preterm birth rate by 2025, to announce on World Prematurity Day 2012.</a:t>
            </a:r>
            <a:endParaRPr lang="en-US" sz="1600" i="1" dirty="0"/>
          </a:p>
        </p:txBody>
      </p:sp>
      <p:sp>
        <p:nvSpPr>
          <p:cNvPr id="15" name="Rectangle 2"/>
          <p:cNvSpPr>
            <a:spLocks noChangeArrowheads="1"/>
          </p:cNvSpPr>
          <p:nvPr/>
        </p:nvSpPr>
        <p:spPr bwMode="gray">
          <a:xfrm>
            <a:off x="5397089" y="811023"/>
            <a:ext cx="3962400" cy="738664"/>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800" b="1" dirty="0" smtClean="0">
                <a:solidFill>
                  <a:srgbClr val="000000"/>
                </a:solidFill>
                <a:latin typeface="Arial" pitchFamily="34" charset="0"/>
                <a:cs typeface="Arial" pitchFamily="34" charset="0"/>
              </a:rPr>
              <a:t>Goals for reduction of preterm birth mortality by 2025</a:t>
            </a:r>
            <a:endParaRPr lang="en-US" sz="1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604989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4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3&quot;&gt;&lt;elem m_fUsage=&quot;1.00000000000000000000E+000&quot;&gt;&lt;m_ppcolschidx val=&quot;0&quot;/&gt;&lt;m_rgb r=&quot;c0&quot; g=&quot;0&quot; b=&quot;0&quot;/&gt;&lt;/elem&gt;&lt;elem m_fUsage=&quot;9.00000000000000020000E-001&quot;&gt;&lt;m_ppcolschidx val=&quot;0&quot;/&gt;&lt;m_rgb r=&quot;fd&quot; g=&quot;bd&quot; b=&quot;5f&quot;/&gt;&lt;/elem&gt;&lt;elem m_fUsage=&quot;8.10000000000000050000E-001&quot;&gt;&lt;m_ppcolschidx val=&quot;0&quot;/&gt;&lt;m_rgb r=&quot;8a&quot; g=&quot;d&quot; b=&quot;0&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2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5_AENL7iEUyLWbZKz2Rij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ZfRLRoWexkKRL3dfRJxmn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EOz1NRvGnkairFuTZJ3K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x1OKaj5.c0yf8qtHDnOQl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aUQYauCjlU2yRaEBSaE96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6FTpeQdmUaRGv_14wP0e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x.rITA2gYUWFnnC7BXUsj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XWjiHB6GOE2LnYN6HEglH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YGHeeY0A10eITlYbNlKzQ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U3x8ZUk3RUmhzE1.2Z52U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K4P90ZAi0CJygmL.nYUc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gbkgW1nnMUCtCzeb5ifOj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YpVeVFoakmOhXGGt.RqB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LkNIDrWLIkqv2rxPKz8.S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AnuYUJEho0iesb.1VLEaq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OJ6lSiehEGGEmvAy7Eil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vDwb7FNDf0GLxaNrB12L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7o3gPGrtECUptU9t1v8m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l_577LE7.kaUaXKcgRR5I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XGn0PAFyuEKvK_DvSa4BU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A6XulKLx0OnkGoKiPyg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KGO0j0nMk.DxmfcVp8ul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lzA6IR5IiE6YkAxLUgVbP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iCTDLW7H9kKmQNe9twON1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sznXm5.qe0qAmqIxH_sNW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a3qxR4takifch3YS2Sr8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lRGEeWyUmUa9Fniik_7oI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NYj3rpu5bUSN8B2YUFS46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i1OBeVxlcE2s.f1QxBlm6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2_fFk55qUk.oNF3dOfr_7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ThGDoRr3F0WrZCnaFYlUX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RG6y7OHvCkm.H69pxI6oh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CPc78bLVk62dLj1jxmgY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4cVyQL3Ru0y0lTKHsLk6l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Zb8SSEsFtkeY1ps3Mokyr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_FGJYObsU654Wa6D..8D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RfgumrmpJkK689Ho22Flf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zV_89qHDOE.4I8aEP0zS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8x2x1TB0USzdo.prPjdw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yXK9SjvNEyg9QFB1pE9C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WGXnm0JRUu96IqBovJYq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UdN2eDqHkyv_ZCTCWTYG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T_6StXRG0uL_sVzHvu6J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SnrzDZSs7kmYsfLMokqt3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W0G2up1SUyTNOaGU_I2F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r2QmKFwrU2YcTXz5RP20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iqT0xRFkGQ4u9_v1VW2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8HzuDffbtUu6wOJtAodmt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GXjES65QCkmTl6yMWbjNH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87K2nYJckSFVYnzz3GwZ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4MaXV3yVZk6YwJxVJiPJ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lEQcG8_KkUe1O1ZHocBCn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90LiBF6YjkGGYskwSyyv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teimij3LU0yx0A7yG32I4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GcIS_hVLNkaNetkDd1aVrw"/>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Shape"/>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9.xml><?xml version="1.0" encoding="utf-8"?>
<p:tagLst xmlns:a="http://schemas.openxmlformats.org/drawingml/2006/main" xmlns:r="http://schemas.openxmlformats.org/officeDocument/2006/relationships" xmlns:p="http://schemas.openxmlformats.org/presentationml/2006/main">
  <p:tag name="NAME" val="MoonShap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1.xml><?xml version="1.0" encoding="utf-8"?>
<p:tagLst xmlns:a="http://schemas.openxmlformats.org/drawingml/2006/main" xmlns:r="http://schemas.openxmlformats.org/officeDocument/2006/relationships" xmlns:p="http://schemas.openxmlformats.org/presentationml/2006/main">
  <p:tag name="NAME" val="MoonShape"/>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53.xml><?xml version="1.0" encoding="utf-8"?>
<p:tagLst xmlns:a="http://schemas.openxmlformats.org/drawingml/2006/main" xmlns:r="http://schemas.openxmlformats.org/officeDocument/2006/relationships" xmlns:p="http://schemas.openxmlformats.org/presentationml/2006/main">
  <p:tag name="NAME" val="MoonShape"/>
</p:tagLst>
</file>

<file path=ppt/tags/tag5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5.xml><?xml version="1.0" encoding="utf-8"?>
<p:tagLst xmlns:a="http://schemas.openxmlformats.org/drawingml/2006/main" xmlns:r="http://schemas.openxmlformats.org/officeDocument/2006/relationships" xmlns:p="http://schemas.openxmlformats.org/presentationml/2006/main">
  <p:tag name="NAME" val="MoonShape"/>
</p:tagLst>
</file>

<file path=ppt/tags/tag5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YuUbzBvOU6d1Gl_GZ8Ru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C5ifTJCeOE.cOyVOrqU2q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yPYO6GGCEGeD_FLQfB.K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2AG.SS8rrE63sZwxw2yA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JepMUsUTYUmbNYX_sZDUA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MpcVBRyWUKoAoKWRRBXo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0_HH1ubHjEeZDKZ_ipa5m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5WIyZZJuEkqHAOT44g5hU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dFslJ05TfUWWSzCnC1D6r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CPDUlanHuEOxXYbYAlzXi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8ny6IrKwXUGHdU8fmqo5U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8ny6IrKwXUGHdU8fmqo5U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8ny6IrKwXUGHdU8fmqo5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qwB0ExQUkSwx7fYGZ7aI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8ny6IrKwXUGHdU8fmqo5U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8ny6IrKwXUGHdU8fmqo5U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8ny6IrKwXUGHdU8fmqo5U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8ny6IrKwXUGHdU8fmqo5U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8ny6IrKwXUGHdU8fmqo5U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8ny6IrKwXUGHdU8fmqo5U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8ny6IrKwXUGHdU8fmqo5U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QNHsFogUpUehd7rVcZ61b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VUdN2eDqHkyv_ZCTCWTYG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izVhgoz6UKPNTM5jcOFP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90LiBF6YjkGGYskwSyyvG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LCPc78bLVk62dLj1jxmg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R8ZsLq_6dk.cjmrxDJFBJ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4LOBf._4qk.69Acbw3qY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f.TcSlf4kqsHJgA2jPWV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L4wmwSu30apoxPFQpDLG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EyZ4st_3NUSnKm2jQCsY9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rDjoRdCAoUSkbIdZkG.9Q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3MUBaVk2_0iOShuytlK9L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3MUBaVk2_0iOShuytlK9L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MUBaVk2_0iOShuytlK9L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3MUBaVk2_0iOShuytlK9LA"/>
</p:tagLst>
</file>

<file path=ppt/theme/theme1.xml><?xml version="1.0" encoding="utf-8"?>
<a:theme xmlns:a="http://schemas.openxmlformats.org/drawingml/2006/main" name="Blank">
  <a:themeElements>
    <a:clrScheme name="Custom 1">
      <a:dk1>
        <a:srgbClr val="000000"/>
      </a:dk1>
      <a:lt1>
        <a:srgbClr val="FFFFFF"/>
      </a:lt1>
      <a:dk2>
        <a:srgbClr val="221951"/>
      </a:dk2>
      <a:lt2>
        <a:srgbClr val="E2E2E2"/>
      </a:lt2>
      <a:accent1>
        <a:srgbClr val="B77663"/>
      </a:accent1>
      <a:accent2>
        <a:srgbClr val="9183D8"/>
      </a:accent2>
      <a:accent3>
        <a:srgbClr val="964C37"/>
      </a:accent3>
      <a:accent4>
        <a:srgbClr val="B2B2B2"/>
      </a:accent4>
      <a:accent5>
        <a:srgbClr val="713929"/>
      </a:accent5>
      <a:accent6>
        <a:srgbClr val="808080"/>
      </a:accent6>
      <a:hlink>
        <a:srgbClr val="221951"/>
      </a:hlink>
      <a:folHlink>
        <a:srgbClr val="5A45C5"/>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solidFill>
            <a:schemeClr val="bg2"/>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smtClean="0">
            <a:solidFill>
              <a:schemeClr val="tx1"/>
            </a:solidFill>
            <a:effectLst/>
            <a:latin typeface="+mn-lt"/>
            <a:cs typeface="+mn-cs"/>
          </a:defRPr>
        </a:defPPr>
      </a:lstStyle>
    </a:spDef>
    <a:lnDef>
      <a:spPr bwMode="auto">
        <a:noFill/>
        <a:ln w="9525" cap="flat" cmpd="sng" algn="ctr">
          <a:solidFill>
            <a:srgbClr val="808080"/>
          </a:solidFill>
          <a:prstDash val="solid"/>
          <a:round/>
          <a:headEnd type="none" w="med" len="med"/>
          <a:tailEnd type="none" w="med" len="med"/>
        </a:ln>
        <a:effectLst/>
      </a:spPr>
      <a:bodyPr/>
      <a:lstStyle/>
    </a:lnDef>
    <a:txDef>
      <a:spPr>
        <a:noFill/>
      </a:spPr>
      <a:bodyPr wrap="square" rtlCol="0">
        <a:spAutoFit/>
      </a:bodyPr>
      <a:lstStyle>
        <a:defPPr>
          <a:defRPr dirty="0"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TTNPQVJ">
  <a:themeElements>
    <a:clrScheme name="ATTNPQVJ 1">
      <a:dk1>
        <a:srgbClr val="000000"/>
      </a:dk1>
      <a:lt1>
        <a:srgbClr val="FFFFFF"/>
      </a:lt1>
      <a:dk2>
        <a:srgbClr val="608335"/>
      </a:dk2>
      <a:lt2>
        <a:srgbClr val="B2B2B2"/>
      </a:lt2>
      <a:accent1>
        <a:srgbClr val="EBFED0"/>
      </a:accent1>
      <a:accent2>
        <a:srgbClr val="B0C97D"/>
      </a:accent2>
      <a:accent3>
        <a:srgbClr val="FFFFFF"/>
      </a:accent3>
      <a:accent4>
        <a:srgbClr val="000000"/>
      </a:accent4>
      <a:accent5>
        <a:srgbClr val="F3FEE4"/>
      </a:accent5>
      <a:accent6>
        <a:srgbClr val="9FB671"/>
      </a:accent6>
      <a:hlink>
        <a:srgbClr val="719B3F"/>
      </a:hlink>
      <a:folHlink>
        <a:srgbClr val="8C3D8B"/>
      </a:folHlink>
    </a:clrScheme>
    <a:fontScheme name="ATTNPQV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9525">
          <a:noFill/>
          <a:miter lim="800000"/>
          <a:headEnd/>
          <a:tailEnd/>
        </a:ln>
      </a:spPr>
      <a:bodyPr wrap="square" lIns="0" tIns="0" rIns="0" bIns="0">
        <a:spAutoFit/>
      </a:bodyPr>
      <a:lstStyle>
        <a:defPPr defTabSz="895350">
          <a:buClr>
            <a:schemeClr val="tx2"/>
          </a:buClr>
          <a:defRPr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ATTNPQVJ 1">
        <a:dk1>
          <a:srgbClr val="000000"/>
        </a:dk1>
        <a:lt1>
          <a:srgbClr val="FFFFFF"/>
        </a:lt1>
        <a:dk2>
          <a:srgbClr val="608335"/>
        </a:dk2>
        <a:lt2>
          <a:srgbClr val="B2B2B2"/>
        </a:lt2>
        <a:accent1>
          <a:srgbClr val="EBFED0"/>
        </a:accent1>
        <a:accent2>
          <a:srgbClr val="B0C97D"/>
        </a:accent2>
        <a:accent3>
          <a:srgbClr val="FFFFFF"/>
        </a:accent3>
        <a:accent4>
          <a:srgbClr val="000000"/>
        </a:accent4>
        <a:accent5>
          <a:srgbClr val="F3FEE4"/>
        </a:accent5>
        <a:accent6>
          <a:srgbClr val="9FB671"/>
        </a:accent6>
        <a:hlink>
          <a:srgbClr val="719B3F"/>
        </a:hlink>
        <a:folHlink>
          <a:srgbClr val="8C3D8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Custom 1">
      <a:dk1>
        <a:srgbClr val="000000"/>
      </a:dk1>
      <a:lt1>
        <a:srgbClr val="FFFFFF"/>
      </a:lt1>
      <a:dk2>
        <a:srgbClr val="221951"/>
      </a:dk2>
      <a:lt2>
        <a:srgbClr val="E2E2E2"/>
      </a:lt2>
      <a:accent1>
        <a:srgbClr val="B77663"/>
      </a:accent1>
      <a:accent2>
        <a:srgbClr val="9183D8"/>
      </a:accent2>
      <a:accent3>
        <a:srgbClr val="964C37"/>
      </a:accent3>
      <a:accent4>
        <a:srgbClr val="B2B2B2"/>
      </a:accent4>
      <a:accent5>
        <a:srgbClr val="713929"/>
      </a:accent5>
      <a:accent6>
        <a:srgbClr val="808080"/>
      </a:accent6>
      <a:hlink>
        <a:srgbClr val="221951"/>
      </a:hlink>
      <a:folHlink>
        <a:srgbClr val="5A45C5"/>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solidFill>
            <a:schemeClr val="bg2"/>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smtClean="0">
            <a:solidFill>
              <a:schemeClr val="tx1"/>
            </a:solidFill>
            <a:effectLst/>
            <a:latin typeface="+mn-lt"/>
            <a:cs typeface="+mn-cs"/>
          </a:defRPr>
        </a:defPPr>
      </a:lstStyle>
    </a:spDef>
    <a:lnDef>
      <a:spPr bwMode="auto">
        <a:noFill/>
        <a:ln w="9525" cap="flat" cmpd="sng" algn="ctr">
          <a:solidFill>
            <a:srgbClr val="808080"/>
          </a:solidFill>
          <a:prstDash val="solid"/>
          <a:round/>
          <a:headEnd type="none" w="med" len="med"/>
          <a:tailEnd type="none" w="med" len="med"/>
        </a:ln>
        <a:effectLst/>
      </a:spPr>
      <a:bodyPr/>
      <a:lstStyle/>
    </a:lnDef>
    <a:txDef>
      <a:spPr>
        <a:noFill/>
      </a:spPr>
      <a:bodyPr wrap="square" rtlCol="0">
        <a:spAutoFit/>
      </a:bodyPr>
      <a:lstStyle>
        <a:defPPr>
          <a:defRPr dirty="0"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1935</Words>
  <Application>Microsoft Office PowerPoint</Application>
  <PresentationFormat>Custom</PresentationFormat>
  <Paragraphs>285</Paragraphs>
  <Slides>20</Slides>
  <Notes>3</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20</vt:i4>
      </vt:variant>
    </vt:vector>
  </HeadingPairs>
  <TitlesOfParts>
    <vt:vector size="26" baseType="lpstr">
      <vt:lpstr>Blank</vt:lpstr>
      <vt:lpstr>ATTNPQVJ</vt:lpstr>
      <vt:lpstr>1_Office Theme</vt:lpstr>
      <vt:lpstr>1_Blank</vt:lpstr>
      <vt:lpstr>think-cell Slide</vt:lpstr>
      <vt:lpstr>Chart</vt:lpstr>
      <vt:lpstr>PowerPoint Presentation</vt:lpstr>
      <vt:lpstr>Born Too Soon - a global action report</vt:lpstr>
      <vt:lpstr>Born Too Soon  - global media attention</vt:lpstr>
      <vt:lpstr>PowerPoint Presentation</vt:lpstr>
      <vt:lpstr>Born Too Soon: 5 main findings</vt:lpstr>
      <vt:lpstr>First ever national estimates of preterm birth for 192 countries – where are the highest rates?</vt:lpstr>
      <vt:lpstr>PowerPoint Presentation</vt:lpstr>
      <vt:lpstr> ... And over 1 million of these preterm babies die</vt:lpstr>
      <vt:lpstr>Everyone has a role to play... New mortality goal set</vt:lpstr>
      <vt:lpstr>Premature babies can be saved before intensive care is available... </vt:lpstr>
      <vt:lpstr>  Some middle income countries have halved deaths due to preterm birth in a decade</vt:lpstr>
      <vt:lpstr>Potential for lives saved through steroid injections for women in preterm labor</vt:lpstr>
      <vt:lpstr>PowerPoint Presentation</vt:lpstr>
      <vt:lpstr>Multi-agency team formed to accelerate scale up of care for preterm babies especially in high burden , low income countries </vt:lpstr>
      <vt:lpstr>Malawi is needed as a champion country</vt:lpstr>
      <vt:lpstr>Attention for preterm birth as a major issue in Malawi</vt:lpstr>
      <vt:lpstr>Malawi has already taken a stand on preterm birth, and wants to accelerate progress</vt:lpstr>
      <vt:lpstr>Malawi has already played a leadership role especially for Kangaroo Mother Care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2012-04-23T15:53:56Z</dcterms:created>
  <dcterms:modified xsi:type="dcterms:W3CDTF">2012-08-24T08:13:13Z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1529255254</vt:i4>
  </property>
  <property fmtid="{D5CDD505-2E9C-101B-9397-08002B2CF9AE}" pid="4" name="_PreviousAdHocReviewCycleID">
    <vt:i4>-450119076</vt:i4>
  </property>
</Properties>
</file>